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</p:sldMasterIdLst>
  <p:notesMasterIdLst>
    <p:notesMasterId r:id="rId46"/>
  </p:notesMasterIdLst>
  <p:sldIdLst>
    <p:sldId id="256" r:id="rId3"/>
    <p:sldId id="257" r:id="rId4"/>
    <p:sldId id="329" r:id="rId5"/>
    <p:sldId id="330" r:id="rId6"/>
    <p:sldId id="331" r:id="rId7"/>
    <p:sldId id="332" r:id="rId8"/>
    <p:sldId id="333" r:id="rId9"/>
    <p:sldId id="299" r:id="rId10"/>
    <p:sldId id="300" r:id="rId11"/>
    <p:sldId id="334" r:id="rId12"/>
    <p:sldId id="335" r:id="rId13"/>
    <p:sldId id="336" r:id="rId14"/>
    <p:sldId id="337" r:id="rId15"/>
    <p:sldId id="303" r:id="rId16"/>
    <p:sldId id="304" r:id="rId17"/>
    <p:sldId id="338" r:id="rId18"/>
    <p:sldId id="339" r:id="rId19"/>
    <p:sldId id="340" r:id="rId20"/>
    <p:sldId id="341" r:id="rId21"/>
    <p:sldId id="342" r:id="rId22"/>
    <p:sldId id="343" r:id="rId23"/>
    <p:sldId id="312" r:id="rId24"/>
    <p:sldId id="344" r:id="rId25"/>
    <p:sldId id="345" r:id="rId26"/>
    <p:sldId id="346" r:id="rId27"/>
    <p:sldId id="376" r:id="rId28"/>
    <p:sldId id="377" r:id="rId29"/>
    <p:sldId id="379" r:id="rId30"/>
    <p:sldId id="380" r:id="rId31"/>
    <p:sldId id="381" r:id="rId32"/>
    <p:sldId id="319" r:id="rId33"/>
    <p:sldId id="347" r:id="rId34"/>
    <p:sldId id="321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28" r:id="rId43"/>
    <p:sldId id="375" r:id="rId44"/>
    <p:sldId id="378" r:id="rId4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dk1">
                      <a:tint val="885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dk1">
                      <a:tint val="885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A2-4B3B-B339-2CA73FA021F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55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dk1">
                      <a:tint val="55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A2-4B3B-B339-2CA73FA021F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dk1">
                      <a:tint val="75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dk1">
                      <a:tint val="75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EA2-4B3B-B339-2CA73FA021F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dk1">
                      <a:tint val="985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dk1">
                      <a:tint val="985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EA2-4B3B-B339-2CA73FA021F1}"/>
              </c:ext>
            </c:extLst>
          </c:dPt>
          <c:dLbls>
            <c:dLbl>
              <c:idx val="0"/>
              <c:layout>
                <c:manualLayout>
                  <c:x val="-0.1061342072504308"/>
                  <c:y val="-0.20887310903546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A2-4B3B-B339-2CA73FA021F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EA2-4B3B-B339-2CA73FA021F1}"/>
                </c:ext>
              </c:extLst>
            </c:dLbl>
            <c:dLbl>
              <c:idx val="2"/>
              <c:layout>
                <c:manualLayout>
                  <c:x val="2.3952592101446204E-2"/>
                  <c:y val="2.6177760774519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605119210666691E-2"/>
                      <c:h val="8.55865242954793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EA2-4B3B-B339-2CA73FA02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Autonomous activity, but combining explanations and supervision</c:v>
                </c:pt>
                <c:pt idx="1">
                  <c:v>Autonomous activity, without specific support but supervised and verified</c:v>
                </c:pt>
                <c:pt idx="2">
                  <c:v>Routine work not requiring specific knowledge and ability</c:v>
                </c:pt>
                <c:pt idx="3">
                  <c:v>Basic observation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72</c:v>
                </c:pt>
                <c:pt idx="1">
                  <c:v>25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A2-4B3B-B339-2CA73FA021F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14689-AFDE-4C9F-BCD5-1DA503148A92}" type="doc">
      <dgm:prSet loTypeId="urn:microsoft.com/office/officeart/2005/8/layout/process1" loCatId="process" qsTypeId="urn:microsoft.com/office/officeart/2005/8/quickstyle/simple4" qsCatId="simple" csTypeId="urn:microsoft.com/office/officeart/2005/8/colors/accent0_3" csCatId="mainScheme" phldr="1"/>
      <dgm:spPr/>
    </dgm:pt>
    <dgm:pt modelId="{03ACCF4A-69D4-42D9-8E81-0D72A814F1EE}">
      <dgm:prSet phldrT="[Testo]" custT="1"/>
      <dgm:spPr/>
      <dgm:t>
        <a:bodyPr/>
        <a:lstStyle/>
        <a:p>
          <a:r>
            <a: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TIROCINIO</a:t>
          </a:r>
        </a:p>
      </dgm:t>
    </dgm:pt>
    <dgm:pt modelId="{DF3993D6-F60F-4DD1-802C-211A3483E785}" type="parTrans" cxnId="{54436C42-5B1D-4298-ACB6-B575FD4FCF4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D36B6F-53A1-44D7-B465-FFDF788EA146}" type="sibTrans" cxnId="{54436C42-5B1D-4298-ACB6-B575FD4FCF4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7D5BF-0EF7-421A-A211-7E11F891B873}">
      <dgm:prSet phldrT="[Testo]" custT="1"/>
      <dgm:spPr/>
      <dgm:t>
        <a:bodyPr/>
        <a:lstStyle/>
        <a:p>
          <a:r>
            <a: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STAGE</a:t>
          </a:r>
        </a:p>
      </dgm:t>
    </dgm:pt>
    <dgm:pt modelId="{FB99E61A-F261-4902-AB92-610CEB4CEC8A}" type="parTrans" cxnId="{6AF41C85-67BD-49E4-B10E-3CD72EF8A66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B1788-E045-4FE9-81FC-50E6FFBD9426}" type="sibTrans" cxnId="{6AF41C85-67BD-49E4-B10E-3CD72EF8A66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1229F-9E83-47B9-AB59-2E31E8D0D1F9}">
      <dgm:prSet phldrT="[Testo]" custT="1"/>
      <dgm:spPr/>
      <dgm:t>
        <a:bodyPr/>
        <a:lstStyle/>
        <a:p>
          <a:r>
            <a:rPr lang="it-IT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INTERNSHIP</a:t>
          </a:r>
        </a:p>
      </dgm:t>
    </dgm:pt>
    <dgm:pt modelId="{D474BB85-39D0-41CA-AF7A-6B8FC3B8C2D2}" type="parTrans" cxnId="{AF07B747-34DE-4C8E-AA2B-9996BA3013D6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0B373-5AB2-42FC-B4E7-B89E01B76676}" type="sibTrans" cxnId="{AF07B747-34DE-4C8E-AA2B-9996BA3013D6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5A2AC-4FCB-49E9-8250-98D9C36C68E9}">
      <dgm:prSet custT="1"/>
      <dgm:spPr/>
      <dgm:t>
        <a:bodyPr/>
        <a:lstStyle/>
        <a:p>
          <a:r>
            <a: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TRAINEESHIP</a:t>
          </a:r>
        </a:p>
      </dgm:t>
    </dgm:pt>
    <dgm:pt modelId="{B2370C96-14C4-4432-95CB-D4604B042B66}" type="parTrans" cxnId="{66625777-9FA1-47C3-AD70-55F10988B35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FF07A-FA83-4957-ABB4-88AC6964781C}" type="sibTrans" cxnId="{66625777-9FA1-47C3-AD70-55F10988B35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0C52E-51C8-41C5-A020-BE87B0C121BD}" type="pres">
      <dgm:prSet presAssocID="{32D14689-AFDE-4C9F-BCD5-1DA503148A92}" presName="Name0" presStyleCnt="0">
        <dgm:presLayoutVars>
          <dgm:dir/>
          <dgm:resizeHandles val="exact"/>
        </dgm:presLayoutVars>
      </dgm:prSet>
      <dgm:spPr/>
    </dgm:pt>
    <dgm:pt modelId="{70274A92-5068-47BA-ACB7-21405B324C6E}" type="pres">
      <dgm:prSet presAssocID="{03ACCF4A-69D4-42D9-8E81-0D72A814F1EE}" presName="node" presStyleLbl="node1" presStyleIdx="0" presStyleCnt="4">
        <dgm:presLayoutVars>
          <dgm:bulletEnabled val="1"/>
        </dgm:presLayoutVars>
      </dgm:prSet>
      <dgm:spPr/>
    </dgm:pt>
    <dgm:pt modelId="{CD53743C-6B95-46A3-BD1C-DF44D978134E}" type="pres">
      <dgm:prSet presAssocID="{83D36B6F-53A1-44D7-B465-FFDF788EA146}" presName="sibTrans" presStyleLbl="sibTrans2D1" presStyleIdx="0" presStyleCnt="3"/>
      <dgm:spPr>
        <a:prstGeom prst="mathEqual">
          <a:avLst/>
        </a:prstGeom>
      </dgm:spPr>
    </dgm:pt>
    <dgm:pt modelId="{732C5C2E-02AD-43BF-8522-36170BBBA672}" type="pres">
      <dgm:prSet presAssocID="{83D36B6F-53A1-44D7-B465-FFDF788EA146}" presName="connectorText" presStyleLbl="sibTrans2D1" presStyleIdx="0" presStyleCnt="3"/>
      <dgm:spPr/>
    </dgm:pt>
    <dgm:pt modelId="{D30F315C-310F-4894-90DF-343A318A0B85}" type="pres">
      <dgm:prSet presAssocID="{6D37D5BF-0EF7-421A-A211-7E11F891B873}" presName="node" presStyleLbl="node1" presStyleIdx="1" presStyleCnt="4">
        <dgm:presLayoutVars>
          <dgm:bulletEnabled val="1"/>
        </dgm:presLayoutVars>
      </dgm:prSet>
      <dgm:spPr/>
    </dgm:pt>
    <dgm:pt modelId="{5379EABC-0347-4B03-94FD-5E77CAB3A544}" type="pres">
      <dgm:prSet presAssocID="{956B1788-E045-4FE9-81FC-50E6FFBD9426}" presName="sibTrans" presStyleLbl="sibTrans2D1" presStyleIdx="1" presStyleCnt="3"/>
      <dgm:spPr>
        <a:prstGeom prst="mathEqual">
          <a:avLst/>
        </a:prstGeom>
      </dgm:spPr>
    </dgm:pt>
    <dgm:pt modelId="{462D1A97-FC45-4A7A-85EB-F53F81C3CE67}" type="pres">
      <dgm:prSet presAssocID="{956B1788-E045-4FE9-81FC-50E6FFBD9426}" presName="connectorText" presStyleLbl="sibTrans2D1" presStyleIdx="1" presStyleCnt="3"/>
      <dgm:spPr/>
    </dgm:pt>
    <dgm:pt modelId="{81455364-BC20-434A-8434-E522818F68F7}" type="pres">
      <dgm:prSet presAssocID="{C471229F-9E83-47B9-AB59-2E31E8D0D1F9}" presName="node" presStyleLbl="node1" presStyleIdx="2" presStyleCnt="4">
        <dgm:presLayoutVars>
          <dgm:bulletEnabled val="1"/>
        </dgm:presLayoutVars>
      </dgm:prSet>
      <dgm:spPr/>
    </dgm:pt>
    <dgm:pt modelId="{92644088-5EBF-4D6E-B5C0-7AB43A90B0E1}" type="pres">
      <dgm:prSet presAssocID="{1090B373-5AB2-42FC-B4E7-B89E01B76676}" presName="sibTrans" presStyleLbl="sibTrans2D1" presStyleIdx="2" presStyleCnt="3"/>
      <dgm:spPr>
        <a:prstGeom prst="mathEqual">
          <a:avLst/>
        </a:prstGeom>
      </dgm:spPr>
    </dgm:pt>
    <dgm:pt modelId="{7330A099-499D-4E26-A737-2BFE17589B75}" type="pres">
      <dgm:prSet presAssocID="{1090B373-5AB2-42FC-B4E7-B89E01B76676}" presName="connectorText" presStyleLbl="sibTrans2D1" presStyleIdx="2" presStyleCnt="3"/>
      <dgm:spPr/>
    </dgm:pt>
    <dgm:pt modelId="{F4A123C6-F1F6-4FE0-B548-EFA959CBD2FA}" type="pres">
      <dgm:prSet presAssocID="{73A5A2AC-4FCB-49E9-8250-98D9C36C68E9}" presName="node" presStyleLbl="node1" presStyleIdx="3" presStyleCnt="4">
        <dgm:presLayoutVars>
          <dgm:bulletEnabled val="1"/>
        </dgm:presLayoutVars>
      </dgm:prSet>
      <dgm:spPr/>
    </dgm:pt>
  </dgm:ptLst>
  <dgm:cxnLst>
    <dgm:cxn modelId="{54436C42-5B1D-4298-ACB6-B575FD4FCF4B}" srcId="{32D14689-AFDE-4C9F-BCD5-1DA503148A92}" destId="{03ACCF4A-69D4-42D9-8E81-0D72A814F1EE}" srcOrd="0" destOrd="0" parTransId="{DF3993D6-F60F-4DD1-802C-211A3483E785}" sibTransId="{83D36B6F-53A1-44D7-B465-FFDF788EA146}"/>
    <dgm:cxn modelId="{F9158D66-7C77-48A6-BDFD-6630751A1023}" type="presOf" srcId="{956B1788-E045-4FE9-81FC-50E6FFBD9426}" destId="{5379EABC-0347-4B03-94FD-5E77CAB3A544}" srcOrd="0" destOrd="0" presId="urn:microsoft.com/office/officeart/2005/8/layout/process1"/>
    <dgm:cxn modelId="{AF07B747-34DE-4C8E-AA2B-9996BA3013D6}" srcId="{32D14689-AFDE-4C9F-BCD5-1DA503148A92}" destId="{C471229F-9E83-47B9-AB59-2E31E8D0D1F9}" srcOrd="2" destOrd="0" parTransId="{D474BB85-39D0-41CA-AF7A-6B8FC3B8C2D2}" sibTransId="{1090B373-5AB2-42FC-B4E7-B89E01B76676}"/>
    <dgm:cxn modelId="{A0156077-71BF-444A-A391-BA5B8E63C2B4}" type="presOf" srcId="{1090B373-5AB2-42FC-B4E7-B89E01B76676}" destId="{7330A099-499D-4E26-A737-2BFE17589B75}" srcOrd="1" destOrd="0" presId="urn:microsoft.com/office/officeart/2005/8/layout/process1"/>
    <dgm:cxn modelId="{66625777-9FA1-47C3-AD70-55F10988B350}" srcId="{32D14689-AFDE-4C9F-BCD5-1DA503148A92}" destId="{73A5A2AC-4FCB-49E9-8250-98D9C36C68E9}" srcOrd="3" destOrd="0" parTransId="{B2370C96-14C4-4432-95CB-D4604B042B66}" sibTransId="{59CFF07A-FA83-4957-ABB4-88AC6964781C}"/>
    <dgm:cxn modelId="{903EA87A-AC33-4EF0-B862-97DD52C7846B}" type="presOf" srcId="{956B1788-E045-4FE9-81FC-50E6FFBD9426}" destId="{462D1A97-FC45-4A7A-85EB-F53F81C3CE67}" srcOrd="1" destOrd="0" presId="urn:microsoft.com/office/officeart/2005/8/layout/process1"/>
    <dgm:cxn modelId="{97C6C27C-2010-4DC5-B58A-B30614260F9E}" type="presOf" srcId="{C471229F-9E83-47B9-AB59-2E31E8D0D1F9}" destId="{81455364-BC20-434A-8434-E522818F68F7}" srcOrd="0" destOrd="0" presId="urn:microsoft.com/office/officeart/2005/8/layout/process1"/>
    <dgm:cxn modelId="{6AF41C85-67BD-49E4-B10E-3CD72EF8A663}" srcId="{32D14689-AFDE-4C9F-BCD5-1DA503148A92}" destId="{6D37D5BF-0EF7-421A-A211-7E11F891B873}" srcOrd="1" destOrd="0" parTransId="{FB99E61A-F261-4902-AB92-610CEB4CEC8A}" sibTransId="{956B1788-E045-4FE9-81FC-50E6FFBD9426}"/>
    <dgm:cxn modelId="{DFCAF996-6B67-4D80-A351-C1C5EEC7DDBF}" type="presOf" srcId="{6D37D5BF-0EF7-421A-A211-7E11F891B873}" destId="{D30F315C-310F-4894-90DF-343A318A0B85}" srcOrd="0" destOrd="0" presId="urn:microsoft.com/office/officeart/2005/8/layout/process1"/>
    <dgm:cxn modelId="{0797F597-C5CA-4612-80CE-A8A42DB32694}" type="presOf" srcId="{83D36B6F-53A1-44D7-B465-FFDF788EA146}" destId="{CD53743C-6B95-46A3-BD1C-DF44D978134E}" srcOrd="0" destOrd="0" presId="urn:microsoft.com/office/officeart/2005/8/layout/process1"/>
    <dgm:cxn modelId="{5C20ACB7-1F51-4DE2-84F3-F873E99349D5}" type="presOf" srcId="{1090B373-5AB2-42FC-B4E7-B89E01B76676}" destId="{92644088-5EBF-4D6E-B5C0-7AB43A90B0E1}" srcOrd="0" destOrd="0" presId="urn:microsoft.com/office/officeart/2005/8/layout/process1"/>
    <dgm:cxn modelId="{814F3DC1-E005-4E70-9B4F-ADEF019745F2}" type="presOf" srcId="{32D14689-AFDE-4C9F-BCD5-1DA503148A92}" destId="{4070C52E-51C8-41C5-A020-BE87B0C121BD}" srcOrd="0" destOrd="0" presId="urn:microsoft.com/office/officeart/2005/8/layout/process1"/>
    <dgm:cxn modelId="{043E95D6-73AC-4619-9540-61188E05F40C}" type="presOf" srcId="{03ACCF4A-69D4-42D9-8E81-0D72A814F1EE}" destId="{70274A92-5068-47BA-ACB7-21405B324C6E}" srcOrd="0" destOrd="0" presId="urn:microsoft.com/office/officeart/2005/8/layout/process1"/>
    <dgm:cxn modelId="{67D905EA-1F88-4CEA-B0F5-3BA60822B19B}" type="presOf" srcId="{83D36B6F-53A1-44D7-B465-FFDF788EA146}" destId="{732C5C2E-02AD-43BF-8522-36170BBBA672}" srcOrd="1" destOrd="0" presId="urn:microsoft.com/office/officeart/2005/8/layout/process1"/>
    <dgm:cxn modelId="{74B696EC-A164-4502-A9B4-A4C882BFF033}" type="presOf" srcId="{73A5A2AC-4FCB-49E9-8250-98D9C36C68E9}" destId="{F4A123C6-F1F6-4FE0-B548-EFA959CBD2FA}" srcOrd="0" destOrd="0" presId="urn:microsoft.com/office/officeart/2005/8/layout/process1"/>
    <dgm:cxn modelId="{6BD7752E-0AED-4B97-9E90-05381ACD4F21}" type="presParOf" srcId="{4070C52E-51C8-41C5-A020-BE87B0C121BD}" destId="{70274A92-5068-47BA-ACB7-21405B324C6E}" srcOrd="0" destOrd="0" presId="urn:microsoft.com/office/officeart/2005/8/layout/process1"/>
    <dgm:cxn modelId="{98FDAD3E-CC45-4C89-BDC1-71556B14706B}" type="presParOf" srcId="{4070C52E-51C8-41C5-A020-BE87B0C121BD}" destId="{CD53743C-6B95-46A3-BD1C-DF44D978134E}" srcOrd="1" destOrd="0" presId="urn:microsoft.com/office/officeart/2005/8/layout/process1"/>
    <dgm:cxn modelId="{CB975582-3912-4FEA-AA58-EFA8AA3C0DFF}" type="presParOf" srcId="{CD53743C-6B95-46A3-BD1C-DF44D978134E}" destId="{732C5C2E-02AD-43BF-8522-36170BBBA672}" srcOrd="0" destOrd="0" presId="urn:microsoft.com/office/officeart/2005/8/layout/process1"/>
    <dgm:cxn modelId="{B555C9B6-3E52-4EF1-AACE-C3B79E45EDB8}" type="presParOf" srcId="{4070C52E-51C8-41C5-A020-BE87B0C121BD}" destId="{D30F315C-310F-4894-90DF-343A318A0B85}" srcOrd="2" destOrd="0" presId="urn:microsoft.com/office/officeart/2005/8/layout/process1"/>
    <dgm:cxn modelId="{52BF9DF5-8741-49BF-9E8C-FBE5F7096151}" type="presParOf" srcId="{4070C52E-51C8-41C5-A020-BE87B0C121BD}" destId="{5379EABC-0347-4B03-94FD-5E77CAB3A544}" srcOrd="3" destOrd="0" presId="urn:microsoft.com/office/officeart/2005/8/layout/process1"/>
    <dgm:cxn modelId="{92FA2165-36D8-4BA9-889A-CA3E0377A359}" type="presParOf" srcId="{5379EABC-0347-4B03-94FD-5E77CAB3A544}" destId="{462D1A97-FC45-4A7A-85EB-F53F81C3CE67}" srcOrd="0" destOrd="0" presId="urn:microsoft.com/office/officeart/2005/8/layout/process1"/>
    <dgm:cxn modelId="{1A0C1816-50C7-4395-9201-310C787D9EB6}" type="presParOf" srcId="{4070C52E-51C8-41C5-A020-BE87B0C121BD}" destId="{81455364-BC20-434A-8434-E522818F68F7}" srcOrd="4" destOrd="0" presId="urn:microsoft.com/office/officeart/2005/8/layout/process1"/>
    <dgm:cxn modelId="{94572B73-BD2C-46FC-9B30-74E377163151}" type="presParOf" srcId="{4070C52E-51C8-41C5-A020-BE87B0C121BD}" destId="{92644088-5EBF-4D6E-B5C0-7AB43A90B0E1}" srcOrd="5" destOrd="0" presId="urn:microsoft.com/office/officeart/2005/8/layout/process1"/>
    <dgm:cxn modelId="{AE81A260-5DF6-434E-9CEB-75346D13BE89}" type="presParOf" srcId="{92644088-5EBF-4D6E-B5C0-7AB43A90B0E1}" destId="{7330A099-499D-4E26-A737-2BFE17589B75}" srcOrd="0" destOrd="0" presId="urn:microsoft.com/office/officeart/2005/8/layout/process1"/>
    <dgm:cxn modelId="{699BCAFF-DBCD-4487-B2CC-74576675DEE7}" type="presParOf" srcId="{4070C52E-51C8-41C5-A020-BE87B0C121BD}" destId="{F4A123C6-F1F6-4FE0-B548-EFA959CBD2F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61290" tIns="0" rIns="161290" bIns="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How in </a:t>
          </a:r>
          <a:r>
            <a:rPr lang="it-IT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advance</a:t>
          </a: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Send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applications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Do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interviews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Prepare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CV and portfolio</a:t>
          </a: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4"/>
      <dgm:spPr/>
    </dgm:pt>
    <dgm:pt modelId="{ED74846A-406F-40AB-B510-A781066D30EF}" type="pres">
      <dgm:prSet presAssocID="{BE5FA710-2537-4E14-B0BC-349E954B8BEA}" presName="parentText" presStyleLbl="node1" presStyleIdx="0" presStyleCnt="4">
        <dgm:presLayoutVars>
          <dgm:chMax val="0"/>
          <dgm:bulletEnabled val="1"/>
        </dgm:presLayoutVars>
      </dgm:prSet>
      <dgm:spPr>
        <a:xfrm>
          <a:off x="304800" y="7539"/>
          <a:ext cx="4267200" cy="678960"/>
        </a:xfrm>
        <a:prstGeom prst="roundRect">
          <a:avLst/>
        </a:prstGeom>
      </dgm:spPr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4">
        <dgm:presLayoutVars>
          <dgm:bulletEnabled val="1"/>
        </dgm:presLayoutVars>
      </dgm:prSet>
      <dgm:spPr>
        <a:xfrm>
          <a:off x="0" y="347020"/>
          <a:ext cx="6096000" cy="579600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4"/>
      <dgm:spPr/>
    </dgm:pt>
    <dgm:pt modelId="{AAD4BD96-4C5D-49DC-9C99-B5DA563BC390}" type="pres">
      <dgm:prSet presAssocID="{F6F4904E-6569-4831-92A1-898A37698A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4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4"/>
      <dgm:spPr/>
    </dgm:pt>
    <dgm:pt modelId="{AFF3101E-9BDE-4052-9F9C-4B821C67110D}" type="pres">
      <dgm:prSet presAssocID="{E163EE57-04CB-44C0-A384-7E982BDAE0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4">
        <dgm:presLayoutVars>
          <dgm:bulletEnabled val="1"/>
        </dgm:presLayoutVars>
      </dgm:prSet>
      <dgm:spPr/>
    </dgm:pt>
    <dgm:pt modelId="{D6E37FBC-977C-435C-96DE-121737C155AC}" type="pres">
      <dgm:prSet presAssocID="{185F1145-841C-4EFD-B1AA-D96A3F1FFB96}" presName="spaceBetweenRectangles" presStyleCnt="0"/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2" presStyleCnt="4"/>
      <dgm:spPr/>
    </dgm:pt>
    <dgm:pt modelId="{9A0B5C9E-3AB4-42C5-A532-DDB27000D1F5}" type="pres">
      <dgm:prSet presAssocID="{94739334-06FB-4FE6-8C1C-CC0EFE6DDA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3" destOrd="0" parTransId="{1BCAD1B1-5093-403E-BF75-ED3AE22365A4}" sibTransId="{6E5CD98A-FC56-4C91-B98F-2FEB5D79A5FC}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  <dgm:cxn modelId="{83B1B988-6AC0-41CF-AD2F-9688EB474F84}" type="presParOf" srcId="{8F3DC604-9A94-43AF-BEEB-2E24F629157B}" destId="{D6E37FBC-977C-435C-96DE-121737C155AC}" srcOrd="11" destOrd="0" presId="urn:microsoft.com/office/officeart/2005/8/layout/list1"/>
    <dgm:cxn modelId="{17DA5525-DC55-4F09-B310-90220C427FE4}" type="presParOf" srcId="{8F3DC604-9A94-43AF-BEEB-2E24F629157B}" destId="{C8696B13-3947-4006-94EC-B0FB7C33DAF1}" srcOrd="12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3" destOrd="0" presId="urn:microsoft.com/office/officeart/2005/8/layout/list1"/>
    <dgm:cxn modelId="{78B0EC04-2B61-41F2-BABD-4CD809BB4AC3}" type="presParOf" srcId="{8F3DC604-9A94-43AF-BEEB-2E24F629157B}" destId="{135237B1-1C1D-420D-BF09-C20911B9C9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61290" tIns="0" rIns="161290" bIns="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tools</a:t>
          </a: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rPr>
            <a:t>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Discovering registered Companies for my subject area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Direct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contacts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acquaitances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Alumni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) or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professors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Applying to the online offers on the Career Service website with my CV and portfolio using the correct filters according to internship type and subject area</a:t>
          </a:r>
          <a:endParaRPr lang="it-IT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4"/>
      <dgm:spPr/>
    </dgm:pt>
    <dgm:pt modelId="{ED74846A-406F-40AB-B510-A781066D30EF}" type="pres">
      <dgm:prSet presAssocID="{BE5FA710-2537-4E14-B0BC-349E954B8BEA}" presName="parentText" presStyleLbl="node1" presStyleIdx="0" presStyleCnt="4">
        <dgm:presLayoutVars>
          <dgm:chMax val="0"/>
          <dgm:bulletEnabled val="1"/>
        </dgm:presLayoutVars>
      </dgm:prSet>
      <dgm:spPr>
        <a:xfrm>
          <a:off x="304800" y="7539"/>
          <a:ext cx="4267200" cy="678960"/>
        </a:xfrm>
        <a:prstGeom prst="roundRect">
          <a:avLst/>
        </a:prstGeom>
      </dgm:spPr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4">
        <dgm:presLayoutVars>
          <dgm:bulletEnabled val="1"/>
        </dgm:presLayoutVars>
      </dgm:prSet>
      <dgm:spPr>
        <a:xfrm>
          <a:off x="0" y="347020"/>
          <a:ext cx="6096000" cy="579600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4"/>
      <dgm:spPr/>
    </dgm:pt>
    <dgm:pt modelId="{AAD4BD96-4C5D-49DC-9C99-B5DA563BC390}" type="pres">
      <dgm:prSet presAssocID="{F6F4904E-6569-4831-92A1-898A37698A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4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4"/>
      <dgm:spPr/>
    </dgm:pt>
    <dgm:pt modelId="{AFF3101E-9BDE-4052-9F9C-4B821C67110D}" type="pres">
      <dgm:prSet presAssocID="{E163EE57-04CB-44C0-A384-7E982BDAE0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4">
        <dgm:presLayoutVars>
          <dgm:bulletEnabled val="1"/>
        </dgm:presLayoutVars>
      </dgm:prSet>
      <dgm:spPr/>
    </dgm:pt>
    <dgm:pt modelId="{D6E37FBC-977C-435C-96DE-121737C155AC}" type="pres">
      <dgm:prSet presAssocID="{185F1145-841C-4EFD-B1AA-D96A3F1FFB96}" presName="spaceBetweenRectangles" presStyleCnt="0"/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2" presStyleCnt="4"/>
      <dgm:spPr/>
    </dgm:pt>
    <dgm:pt modelId="{9A0B5C9E-3AB4-42C5-A532-DDB27000D1F5}" type="pres">
      <dgm:prSet presAssocID="{94739334-06FB-4FE6-8C1C-CC0EFE6DDA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3" destOrd="0" parTransId="{1BCAD1B1-5093-403E-BF75-ED3AE22365A4}" sibTransId="{6E5CD98A-FC56-4C91-B98F-2FEB5D79A5FC}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  <dgm:cxn modelId="{83B1B988-6AC0-41CF-AD2F-9688EB474F84}" type="presParOf" srcId="{8F3DC604-9A94-43AF-BEEB-2E24F629157B}" destId="{D6E37FBC-977C-435C-96DE-121737C155AC}" srcOrd="11" destOrd="0" presId="urn:microsoft.com/office/officeart/2005/8/layout/list1"/>
    <dgm:cxn modelId="{17DA5525-DC55-4F09-B310-90220C427FE4}" type="presParOf" srcId="{8F3DC604-9A94-43AF-BEEB-2E24F629157B}" destId="{C8696B13-3947-4006-94EC-B0FB7C33DAF1}" srcOrd="12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3" destOrd="0" presId="urn:microsoft.com/office/officeart/2005/8/layout/list1"/>
    <dgm:cxn modelId="{78B0EC04-2B61-41F2-BABD-4CD809BB4AC3}" type="presParOf" srcId="{8F3DC604-9A94-43AF-BEEB-2E24F629157B}" destId="{135237B1-1C1D-420D-BF09-C20911B9C9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how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long?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Why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channels?</a:t>
          </a: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4"/>
      <dgm:spPr/>
    </dgm:pt>
    <dgm:pt modelId="{ED74846A-406F-40AB-B510-A781066D30EF}" type="pres">
      <dgm:prSet presAssocID="{BE5FA710-2537-4E14-B0BC-349E954B8B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4">
        <dgm:presLayoutVars>
          <dgm:bulletEnabled val="1"/>
        </dgm:presLayoutVars>
      </dgm:prSet>
      <dgm:spPr/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4"/>
      <dgm:spPr/>
    </dgm:pt>
    <dgm:pt modelId="{AAD4BD96-4C5D-49DC-9C99-B5DA563BC390}" type="pres">
      <dgm:prSet presAssocID="{F6F4904E-6569-4831-92A1-898A37698A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4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4"/>
      <dgm:spPr/>
    </dgm:pt>
    <dgm:pt modelId="{AFF3101E-9BDE-4052-9F9C-4B821C67110D}" type="pres">
      <dgm:prSet presAssocID="{E163EE57-04CB-44C0-A384-7E982BDAE0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4">
        <dgm:presLayoutVars>
          <dgm:bulletEnabled val="1"/>
        </dgm:presLayoutVars>
      </dgm:prSet>
      <dgm:spPr/>
    </dgm:pt>
    <dgm:pt modelId="{D6E37FBC-977C-435C-96DE-121737C155AC}" type="pres">
      <dgm:prSet presAssocID="{185F1145-841C-4EFD-B1AA-D96A3F1FFB96}" presName="spaceBetweenRectangles" presStyleCnt="0"/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2" presStyleCnt="4"/>
      <dgm:spPr/>
    </dgm:pt>
    <dgm:pt modelId="{9A0B5C9E-3AB4-42C5-A532-DDB27000D1F5}" type="pres">
      <dgm:prSet presAssocID="{94739334-06FB-4FE6-8C1C-CC0EFE6DDA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3" destOrd="0" parTransId="{1BCAD1B1-5093-403E-BF75-ED3AE22365A4}" sibTransId="{6E5CD98A-FC56-4C91-B98F-2FEB5D79A5FC}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  <dgm:cxn modelId="{83B1B988-6AC0-41CF-AD2F-9688EB474F84}" type="presParOf" srcId="{8F3DC604-9A94-43AF-BEEB-2E24F629157B}" destId="{D6E37FBC-977C-435C-96DE-121737C155AC}" srcOrd="11" destOrd="0" presId="urn:microsoft.com/office/officeart/2005/8/layout/list1"/>
    <dgm:cxn modelId="{17DA5525-DC55-4F09-B310-90220C427FE4}" type="presParOf" srcId="{8F3DC604-9A94-43AF-BEEB-2E24F629157B}" destId="{C8696B13-3947-4006-94EC-B0FB7C33DAF1}" srcOrd="12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3" destOrd="0" presId="urn:microsoft.com/office/officeart/2005/8/layout/list1"/>
    <dgm:cxn modelId="{78B0EC04-2B61-41F2-BABD-4CD809BB4AC3}" type="presParOf" srcId="{8F3DC604-9A94-43AF-BEEB-2E24F629157B}" destId="{135237B1-1C1D-420D-BF09-C20911B9C9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3200" dirty="0">
              <a:latin typeface="Arial" panose="020B0604020202020204" pitchFamily="34" charset="0"/>
              <a:cs typeface="Arial" panose="020B0604020202020204" pitchFamily="34" charset="0"/>
            </a:rPr>
            <a:t>5 DAYS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 DAYS</a:t>
          </a:r>
          <a:endParaRPr lang="it-IT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06CE8-3EB9-4A9C-BE27-C90B22A83A16}">
      <dgm:prSet custT="1"/>
      <dgm:spPr/>
      <dgm:t>
        <a:bodyPr/>
        <a:lstStyle/>
        <a:p>
          <a:pPr>
            <a:buNone/>
          </a:pPr>
          <a:r>
            <a: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HOST ORGANISATION WITHOUT INTERNSHIP AGREEMENT</a:t>
          </a:r>
        </a:p>
      </dgm:t>
    </dgm:pt>
    <dgm:pt modelId="{D660C555-4579-4DBD-98E8-B42D78D46639}" type="parTrans" cxnId="{D8B84C89-24D0-45B2-858B-DD8887590D99}">
      <dgm:prSet/>
      <dgm:spPr/>
      <dgm:t>
        <a:bodyPr/>
        <a:lstStyle/>
        <a:p>
          <a:endParaRPr lang="it-IT"/>
        </a:p>
      </dgm:t>
    </dgm:pt>
    <dgm:pt modelId="{8ADA2680-3F04-4D14-9652-1F751B1BA5E0}" type="sibTrans" cxnId="{D8B84C89-24D0-45B2-858B-DD8887590D99}">
      <dgm:prSet/>
      <dgm:spPr/>
      <dgm:t>
        <a:bodyPr/>
        <a:lstStyle/>
        <a:p>
          <a:endParaRPr lang="it-IT"/>
        </a:p>
      </dgm:t>
    </dgm:pt>
    <dgm:pt modelId="{CA689AB8-8928-48D5-93BA-4F6BEC0B3F87}">
      <dgm:prSet custT="1"/>
      <dgm:spPr/>
      <dgm:t>
        <a:bodyPr/>
        <a:lstStyle/>
        <a:p>
          <a:pPr>
            <a:buNone/>
          </a:pPr>
          <a:r>
            <a: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HOST ORGANISATION WITH INTERNSHIP AGREEMENT</a:t>
          </a:r>
          <a:endParaRPr lang="it-IT" sz="2400" dirty="0"/>
        </a:p>
      </dgm:t>
    </dgm:pt>
    <dgm:pt modelId="{8F44FF83-4CB2-4330-A477-06A82EECC16B}" type="parTrans" cxnId="{33316FC8-31E3-476A-B98F-572FA678D4D2}">
      <dgm:prSet/>
      <dgm:spPr/>
      <dgm:t>
        <a:bodyPr/>
        <a:lstStyle/>
        <a:p>
          <a:endParaRPr lang="it-IT"/>
        </a:p>
      </dgm:t>
    </dgm:pt>
    <dgm:pt modelId="{216CF228-B56A-40A9-BCCF-096E1539AA58}" type="sibTrans" cxnId="{33316FC8-31E3-476A-B98F-572FA678D4D2}">
      <dgm:prSet/>
      <dgm:spPr/>
      <dgm:t>
        <a:bodyPr/>
        <a:lstStyle/>
        <a:p>
          <a:endParaRPr lang="it-IT"/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2"/>
      <dgm:spPr/>
    </dgm:pt>
    <dgm:pt modelId="{AAD4BD96-4C5D-49DC-9C99-B5DA563BC390}" type="pres">
      <dgm:prSet presAssocID="{F6F4904E-6569-4831-92A1-898A37698A6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0" presStyleCnt="2" custLinFactNeighborY="6261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0" presStyleCnt="2"/>
      <dgm:spPr/>
    </dgm:pt>
    <dgm:pt modelId="{AFF3101E-9BDE-4052-9F9C-4B821C67110D}" type="pres">
      <dgm:prSet presAssocID="{E163EE57-04CB-44C0-A384-7E982BDAE03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74D5B07-77C2-4C59-B992-989C31AEB3AE}" type="presOf" srcId="{2FA06CE8-3EB9-4A9C-BE27-C90B22A83A16}" destId="{FA64E046-5A6A-4786-805F-0774AAF72231}" srcOrd="0" destOrd="0" presId="urn:microsoft.com/office/officeart/2005/8/layout/list1"/>
    <dgm:cxn modelId="{93764930-41AF-412D-8746-B90E67EC7D90}" type="presOf" srcId="{CA689AB8-8928-48D5-93BA-4F6BEC0B3F87}" destId="{8F130C2C-92E4-469F-8366-1B2C4E808C39}" srcOrd="0" destOrd="0" presId="urn:microsoft.com/office/officeart/2005/8/layout/list1"/>
    <dgm:cxn modelId="{3E2BB132-ECBC-4734-95A1-50A425628221}" srcId="{EF19697B-A9ED-483F-87E0-987A5F053900}" destId="{E163EE57-04CB-44C0-A384-7E982BDAE035}" srcOrd="1" destOrd="0" parTransId="{4B05C0BE-F016-4074-B133-3276ABCD2B21}" sibTransId="{185F1145-841C-4EFD-B1AA-D96A3F1FFB96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D8B84C89-24D0-45B2-858B-DD8887590D99}" srcId="{F6F4904E-6569-4831-92A1-898A37698A61}" destId="{2FA06CE8-3EB9-4A9C-BE27-C90B22A83A16}" srcOrd="0" destOrd="0" parTransId="{D660C555-4579-4DBD-98E8-B42D78D46639}" sibTransId="{8ADA2680-3F04-4D14-9652-1F751B1BA5E0}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33316FC8-31E3-476A-B98F-572FA678D4D2}" srcId="{E163EE57-04CB-44C0-A384-7E982BDAE035}" destId="{CA689AB8-8928-48D5-93BA-4F6BEC0B3F87}" srcOrd="0" destOrd="0" parTransId="{8F44FF83-4CB2-4330-A477-06A82EECC16B}" sibTransId="{216CF228-B56A-40A9-BCCF-096E1539AA58}"/>
    <dgm:cxn modelId="{1D41D4E3-AA10-4004-A8CD-9D02AA0A300E}" srcId="{EF19697B-A9ED-483F-87E0-987A5F053900}" destId="{F6F4904E-6569-4831-92A1-898A37698A61}" srcOrd="0" destOrd="0" parTransId="{A2B4A71D-75D3-4B37-94B4-E470A9825971}" sibTransId="{38912E4B-8041-4A7C-818F-7786A15B9FFC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9EB99843-5AFA-488E-A876-48274089A718}" type="presParOf" srcId="{8F3DC604-9A94-43AF-BEEB-2E24F629157B}" destId="{22948F90-1271-40F9-9387-A20F99CCDD4C}" srcOrd="0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1" destOrd="0" presId="urn:microsoft.com/office/officeart/2005/8/layout/list1"/>
    <dgm:cxn modelId="{D0052BEC-1B3F-4FDB-BE74-EEAEF18DA78A}" type="presParOf" srcId="{8F3DC604-9A94-43AF-BEEB-2E24F629157B}" destId="{FA64E046-5A6A-4786-805F-0774AAF72231}" srcOrd="2" destOrd="0" presId="urn:microsoft.com/office/officeart/2005/8/layout/list1"/>
    <dgm:cxn modelId="{C4FCA2E6-D11F-4E52-9E31-52C4796D55A5}" type="presParOf" srcId="{8F3DC604-9A94-43AF-BEEB-2E24F629157B}" destId="{6E5823CF-4802-4918-BD6D-F76C22C40644}" srcOrd="3" destOrd="0" presId="urn:microsoft.com/office/officeart/2005/8/layout/list1"/>
    <dgm:cxn modelId="{02C81E1C-49D0-4926-8854-D2FA27814D4A}" type="presParOf" srcId="{8F3DC604-9A94-43AF-BEEB-2E24F629157B}" destId="{8B9665EC-BAAF-4848-9637-DEE9BAF625D1}" srcOrd="4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5" destOrd="0" presId="urn:microsoft.com/office/officeart/2005/8/layout/list1"/>
    <dgm:cxn modelId="{F8D17407-D2FF-4DB1-9D16-1E1CFD2CC074}" type="presParOf" srcId="{8F3DC604-9A94-43AF-BEEB-2E24F629157B}" destId="{8F130C2C-92E4-469F-8366-1B2C4E808C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Why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501C053-211C-4F1F-91C1-20E18B9C04DC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A70E5A88-B934-4003-B36F-56104B3C4F01}">
      <dgm:prSet phldrT="[Testo]"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Travel </a:t>
          </a:r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formalities</a:t>
          </a:r>
          <a:endParaRPr lang="it-IT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272E6-40BE-453B-9976-6DB47E498705}" type="parTrans" cxnId="{0A59C002-DCB9-481F-A1CA-AD5147006439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69D95-3909-4596-88D8-CB45370C5723}" type="sibTrans" cxnId="{0A59C002-DCB9-481F-A1CA-AD5147006439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1C045-42A6-495B-AFF5-5675635FB1E5}">
      <dgm:prSet phldrT="[Testo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Travel and accommodation costs </a:t>
          </a:r>
          <a:endParaRPr lang="it-IT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CD05E-FC02-4CCD-A45C-A5DC03BC6273}" type="parTrans" cxnId="{19D9CD39-4FE9-42DA-A180-4B9A91F6D36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F0ABD-B350-4F70-ABDC-E660E7DC66D9}" type="sibTrans" cxnId="{19D9CD39-4FE9-42DA-A180-4B9A91F6D36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2C9D4-BA8C-459E-B342-38EF3B072F13}">
      <dgm:prSet phldrT="[Testo]"/>
      <dgm:spPr/>
      <dgm:t>
        <a:bodyPr/>
        <a:lstStyle/>
        <a:p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Passaport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/Visa/Stay </a:t>
          </a:r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Permit</a:t>
          </a:r>
          <a:endParaRPr lang="it-IT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56F42-2B31-4BCD-9AB5-0F0B0DA4EFCF}" type="parTrans" cxnId="{8AC0FB67-9E87-43D8-A6EA-C937E6CA6832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5177EB-C93E-47BB-867B-F8E00B6DC4CD}" type="sibTrans" cxnId="{8AC0FB67-9E87-43D8-A6EA-C937E6CA6832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259B0-FDFC-4378-8DEB-6F1393C795D9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Health insurance</a:t>
          </a:r>
        </a:p>
      </dgm:t>
    </dgm:pt>
    <dgm:pt modelId="{D44ABB97-A4E4-4C4F-813B-196FD23B00A7}" type="parTrans" cxnId="{D9A57EE0-DBE4-4490-859C-935B543ED91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88E5A-E09F-4773-B662-770EE28F8272}" type="sibTrans" cxnId="{D9A57EE0-DBE4-4490-859C-935B543ED91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940DC-571C-4E0A-80DA-245A6FACCAD9}" type="pres">
      <dgm:prSet presAssocID="{B501C053-211C-4F1F-91C1-20E18B9C04DC}" presName="linear" presStyleCnt="0">
        <dgm:presLayoutVars>
          <dgm:dir/>
          <dgm:animLvl val="lvl"/>
          <dgm:resizeHandles val="exact"/>
        </dgm:presLayoutVars>
      </dgm:prSet>
      <dgm:spPr/>
    </dgm:pt>
    <dgm:pt modelId="{E4771E2E-B955-4D9C-9D4B-B565D7FEB13F}" type="pres">
      <dgm:prSet presAssocID="{A70E5A88-B934-4003-B36F-56104B3C4F01}" presName="parentLin" presStyleCnt="0"/>
      <dgm:spPr/>
    </dgm:pt>
    <dgm:pt modelId="{C76F662F-FBD3-4976-B2FB-D0CA98B3B591}" type="pres">
      <dgm:prSet presAssocID="{A70E5A88-B934-4003-B36F-56104B3C4F01}" presName="parentLeftMargin" presStyleLbl="node1" presStyleIdx="0" presStyleCnt="4"/>
      <dgm:spPr/>
    </dgm:pt>
    <dgm:pt modelId="{18592251-BE68-4978-A4FD-42741D0829C0}" type="pres">
      <dgm:prSet presAssocID="{A70E5A88-B934-4003-B36F-56104B3C4F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E1F497-D883-4FCB-A7BB-5C1253423728}" type="pres">
      <dgm:prSet presAssocID="{A70E5A88-B934-4003-B36F-56104B3C4F01}" presName="negativeSpace" presStyleCnt="0"/>
      <dgm:spPr/>
    </dgm:pt>
    <dgm:pt modelId="{F538EED4-02DD-4C9F-83F5-E09FCD16CB5B}" type="pres">
      <dgm:prSet presAssocID="{A70E5A88-B934-4003-B36F-56104B3C4F01}" presName="childText" presStyleLbl="conFgAcc1" presStyleIdx="0" presStyleCnt="4" custLinFactNeighborX="28" custLinFactNeighborY="-39074">
        <dgm:presLayoutVars>
          <dgm:bulletEnabled val="1"/>
        </dgm:presLayoutVars>
      </dgm:prSet>
      <dgm:spPr/>
    </dgm:pt>
    <dgm:pt modelId="{1CAB1A6A-AE3C-4C27-A64C-F35848F54075}" type="pres">
      <dgm:prSet presAssocID="{FC269D95-3909-4596-88D8-CB45370C5723}" presName="spaceBetweenRectangles" presStyleCnt="0"/>
      <dgm:spPr/>
    </dgm:pt>
    <dgm:pt modelId="{C1384AB4-BDA9-4776-A01C-BF39B6431956}" type="pres">
      <dgm:prSet presAssocID="{7711C045-42A6-495B-AFF5-5675635FB1E5}" presName="parentLin" presStyleCnt="0"/>
      <dgm:spPr/>
    </dgm:pt>
    <dgm:pt modelId="{E74CCD31-D924-4909-9D34-887D1775A2B7}" type="pres">
      <dgm:prSet presAssocID="{7711C045-42A6-495B-AFF5-5675635FB1E5}" presName="parentLeftMargin" presStyleLbl="node1" presStyleIdx="0" presStyleCnt="4"/>
      <dgm:spPr/>
    </dgm:pt>
    <dgm:pt modelId="{F3781B5C-00EE-422B-B35D-A54144308420}" type="pres">
      <dgm:prSet presAssocID="{7711C045-42A6-495B-AFF5-5675635FB1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B4846C-43EC-47BE-8FED-7320D5182DC0}" type="pres">
      <dgm:prSet presAssocID="{7711C045-42A6-495B-AFF5-5675635FB1E5}" presName="negativeSpace" presStyleCnt="0"/>
      <dgm:spPr/>
    </dgm:pt>
    <dgm:pt modelId="{32E68509-56A4-4BDF-BD47-583E2AFA3FA6}" type="pres">
      <dgm:prSet presAssocID="{7711C045-42A6-495B-AFF5-5675635FB1E5}" presName="childText" presStyleLbl="conFgAcc1" presStyleIdx="1" presStyleCnt="4">
        <dgm:presLayoutVars>
          <dgm:bulletEnabled val="1"/>
        </dgm:presLayoutVars>
      </dgm:prSet>
      <dgm:spPr/>
    </dgm:pt>
    <dgm:pt modelId="{9DA4D81E-920A-45D6-A229-6AB172A66082}" type="pres">
      <dgm:prSet presAssocID="{DCEF0ABD-B350-4F70-ABDC-E660E7DC66D9}" presName="spaceBetweenRectangles" presStyleCnt="0"/>
      <dgm:spPr/>
    </dgm:pt>
    <dgm:pt modelId="{4FA621BF-CFD1-4C07-9687-F8B9CCB9B9EF}" type="pres">
      <dgm:prSet presAssocID="{B592C9D4-BA8C-459E-B342-38EF3B072F13}" presName="parentLin" presStyleCnt="0"/>
      <dgm:spPr/>
    </dgm:pt>
    <dgm:pt modelId="{8188DF80-9525-4A48-9E56-BCF9801968A3}" type="pres">
      <dgm:prSet presAssocID="{B592C9D4-BA8C-459E-B342-38EF3B072F13}" presName="parentLeftMargin" presStyleLbl="node1" presStyleIdx="1" presStyleCnt="4"/>
      <dgm:spPr/>
    </dgm:pt>
    <dgm:pt modelId="{20157F2B-3D3C-4BBC-8207-F1D04DC7728C}" type="pres">
      <dgm:prSet presAssocID="{B592C9D4-BA8C-459E-B342-38EF3B072F1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EDA2D06-1753-4A6A-B3B1-99D4C9C27141}" type="pres">
      <dgm:prSet presAssocID="{B592C9D4-BA8C-459E-B342-38EF3B072F13}" presName="negativeSpace" presStyleCnt="0"/>
      <dgm:spPr/>
    </dgm:pt>
    <dgm:pt modelId="{880FF61E-5963-4E84-90F0-BDD1938179F5}" type="pres">
      <dgm:prSet presAssocID="{B592C9D4-BA8C-459E-B342-38EF3B072F13}" presName="childText" presStyleLbl="conFgAcc1" presStyleIdx="2" presStyleCnt="4">
        <dgm:presLayoutVars>
          <dgm:bulletEnabled val="1"/>
        </dgm:presLayoutVars>
      </dgm:prSet>
      <dgm:spPr/>
    </dgm:pt>
    <dgm:pt modelId="{3AF14679-1702-40D0-BCEF-AEA480B22EA0}" type="pres">
      <dgm:prSet presAssocID="{D05177EB-C93E-47BB-867B-F8E00B6DC4CD}" presName="spaceBetweenRectangles" presStyleCnt="0"/>
      <dgm:spPr/>
    </dgm:pt>
    <dgm:pt modelId="{7D8F5336-FD94-4591-9763-2480C5DD3174}" type="pres">
      <dgm:prSet presAssocID="{A17259B0-FDFC-4378-8DEB-6F1393C795D9}" presName="parentLin" presStyleCnt="0"/>
      <dgm:spPr/>
    </dgm:pt>
    <dgm:pt modelId="{09A1DFF0-29BB-4D1C-B334-CBBB697F63CF}" type="pres">
      <dgm:prSet presAssocID="{A17259B0-FDFC-4378-8DEB-6F1393C795D9}" presName="parentLeftMargin" presStyleLbl="node1" presStyleIdx="2" presStyleCnt="4"/>
      <dgm:spPr/>
    </dgm:pt>
    <dgm:pt modelId="{AE1BF584-560D-4DBA-9F0B-72263A32552A}" type="pres">
      <dgm:prSet presAssocID="{A17259B0-FDFC-4378-8DEB-6F1393C795D9}" presName="parentText" presStyleLbl="node1" presStyleIdx="3" presStyleCnt="4" custLinFactNeighborX="-176" custLinFactNeighborY="1054">
        <dgm:presLayoutVars>
          <dgm:chMax val="0"/>
          <dgm:bulletEnabled val="1"/>
        </dgm:presLayoutVars>
      </dgm:prSet>
      <dgm:spPr/>
    </dgm:pt>
    <dgm:pt modelId="{251BDE04-C17F-4711-BB43-8156F090F472}" type="pres">
      <dgm:prSet presAssocID="{A17259B0-FDFC-4378-8DEB-6F1393C795D9}" presName="negativeSpace" presStyleCnt="0"/>
      <dgm:spPr/>
    </dgm:pt>
    <dgm:pt modelId="{519980CA-CBFB-4774-9605-D30371128D37}" type="pres">
      <dgm:prSet presAssocID="{A17259B0-FDFC-4378-8DEB-6F1393C795D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A59C002-DCB9-481F-A1CA-AD5147006439}" srcId="{B501C053-211C-4F1F-91C1-20E18B9C04DC}" destId="{A70E5A88-B934-4003-B36F-56104B3C4F01}" srcOrd="0" destOrd="0" parTransId="{C1D272E6-40BE-453B-9976-6DB47E498705}" sibTransId="{FC269D95-3909-4596-88D8-CB45370C5723}"/>
    <dgm:cxn modelId="{19D9CD39-4FE9-42DA-A180-4B9A91F6D36F}" srcId="{B501C053-211C-4F1F-91C1-20E18B9C04DC}" destId="{7711C045-42A6-495B-AFF5-5675635FB1E5}" srcOrd="1" destOrd="0" parTransId="{31ECD05E-FC02-4CCD-A45C-A5DC03BC6273}" sibTransId="{DCEF0ABD-B350-4F70-ABDC-E660E7DC66D9}"/>
    <dgm:cxn modelId="{8AC0FB67-9E87-43D8-A6EA-C937E6CA6832}" srcId="{B501C053-211C-4F1F-91C1-20E18B9C04DC}" destId="{B592C9D4-BA8C-459E-B342-38EF3B072F13}" srcOrd="2" destOrd="0" parTransId="{1FE56F42-2B31-4BCD-9AB5-0F0B0DA4EFCF}" sibTransId="{D05177EB-C93E-47BB-867B-F8E00B6DC4CD}"/>
    <dgm:cxn modelId="{217C1850-E855-4732-8313-60BD0502ABEA}" type="presOf" srcId="{B592C9D4-BA8C-459E-B342-38EF3B072F13}" destId="{8188DF80-9525-4A48-9E56-BCF9801968A3}" srcOrd="0" destOrd="0" presId="urn:microsoft.com/office/officeart/2005/8/layout/list1"/>
    <dgm:cxn modelId="{A5014273-106B-49B1-8AEF-508844979E7B}" type="presOf" srcId="{A17259B0-FDFC-4378-8DEB-6F1393C795D9}" destId="{AE1BF584-560D-4DBA-9F0B-72263A32552A}" srcOrd="1" destOrd="0" presId="urn:microsoft.com/office/officeart/2005/8/layout/list1"/>
    <dgm:cxn modelId="{7E559287-F728-483D-BB10-B00E4947205A}" type="presOf" srcId="{A70E5A88-B934-4003-B36F-56104B3C4F01}" destId="{C76F662F-FBD3-4976-B2FB-D0CA98B3B591}" srcOrd="0" destOrd="0" presId="urn:microsoft.com/office/officeart/2005/8/layout/list1"/>
    <dgm:cxn modelId="{BFCC2CA5-E83F-4D3F-9EBE-78AEE139A851}" type="presOf" srcId="{B501C053-211C-4F1F-91C1-20E18B9C04DC}" destId="{17A940DC-571C-4E0A-80DA-245A6FACCAD9}" srcOrd="0" destOrd="0" presId="urn:microsoft.com/office/officeart/2005/8/layout/list1"/>
    <dgm:cxn modelId="{FF4413AD-BA32-4BBA-AD74-BD2A38604A0F}" type="presOf" srcId="{A70E5A88-B934-4003-B36F-56104B3C4F01}" destId="{18592251-BE68-4978-A4FD-42741D0829C0}" srcOrd="1" destOrd="0" presId="urn:microsoft.com/office/officeart/2005/8/layout/list1"/>
    <dgm:cxn modelId="{91BEF1CA-E6A7-4B9A-AEEF-AEEE24331B1A}" type="presOf" srcId="{A17259B0-FDFC-4378-8DEB-6F1393C795D9}" destId="{09A1DFF0-29BB-4D1C-B334-CBBB697F63CF}" srcOrd="0" destOrd="0" presId="urn:microsoft.com/office/officeart/2005/8/layout/list1"/>
    <dgm:cxn modelId="{D9A57EE0-DBE4-4490-859C-935B543ED91F}" srcId="{B501C053-211C-4F1F-91C1-20E18B9C04DC}" destId="{A17259B0-FDFC-4378-8DEB-6F1393C795D9}" srcOrd="3" destOrd="0" parTransId="{D44ABB97-A4E4-4C4F-813B-196FD23B00A7}" sibTransId="{FEA88E5A-E09F-4773-B662-770EE28F8272}"/>
    <dgm:cxn modelId="{24FB8EE3-C83E-4B89-B983-5E87416B92AF}" type="presOf" srcId="{7711C045-42A6-495B-AFF5-5675635FB1E5}" destId="{F3781B5C-00EE-422B-B35D-A54144308420}" srcOrd="1" destOrd="0" presId="urn:microsoft.com/office/officeart/2005/8/layout/list1"/>
    <dgm:cxn modelId="{1373DBEA-0224-4FC3-8EC5-1AACA9232351}" type="presOf" srcId="{B592C9D4-BA8C-459E-B342-38EF3B072F13}" destId="{20157F2B-3D3C-4BBC-8207-F1D04DC7728C}" srcOrd="1" destOrd="0" presId="urn:microsoft.com/office/officeart/2005/8/layout/list1"/>
    <dgm:cxn modelId="{3FE404F4-542B-4401-BADC-7448E67B3DFA}" type="presOf" srcId="{7711C045-42A6-495B-AFF5-5675635FB1E5}" destId="{E74CCD31-D924-4909-9D34-887D1775A2B7}" srcOrd="0" destOrd="0" presId="urn:microsoft.com/office/officeart/2005/8/layout/list1"/>
    <dgm:cxn modelId="{94502D3E-CE66-4822-A034-5CE61D8D0F47}" type="presParOf" srcId="{17A940DC-571C-4E0A-80DA-245A6FACCAD9}" destId="{E4771E2E-B955-4D9C-9D4B-B565D7FEB13F}" srcOrd="0" destOrd="0" presId="urn:microsoft.com/office/officeart/2005/8/layout/list1"/>
    <dgm:cxn modelId="{50322CD9-DF02-4CE7-9307-04523B88D0D6}" type="presParOf" srcId="{E4771E2E-B955-4D9C-9D4B-B565D7FEB13F}" destId="{C76F662F-FBD3-4976-B2FB-D0CA98B3B591}" srcOrd="0" destOrd="0" presId="urn:microsoft.com/office/officeart/2005/8/layout/list1"/>
    <dgm:cxn modelId="{AD2CFB68-D241-4029-B911-9F89C4F25143}" type="presParOf" srcId="{E4771E2E-B955-4D9C-9D4B-B565D7FEB13F}" destId="{18592251-BE68-4978-A4FD-42741D0829C0}" srcOrd="1" destOrd="0" presId="urn:microsoft.com/office/officeart/2005/8/layout/list1"/>
    <dgm:cxn modelId="{C1F3D488-4790-4901-8291-90C70C7B9C27}" type="presParOf" srcId="{17A940DC-571C-4E0A-80DA-245A6FACCAD9}" destId="{C8E1F497-D883-4FCB-A7BB-5C1253423728}" srcOrd="1" destOrd="0" presId="urn:microsoft.com/office/officeart/2005/8/layout/list1"/>
    <dgm:cxn modelId="{FADEAFEE-0131-4402-9ED2-6859876B54E2}" type="presParOf" srcId="{17A940DC-571C-4E0A-80DA-245A6FACCAD9}" destId="{F538EED4-02DD-4C9F-83F5-E09FCD16CB5B}" srcOrd="2" destOrd="0" presId="urn:microsoft.com/office/officeart/2005/8/layout/list1"/>
    <dgm:cxn modelId="{FE90AF19-3927-44E6-A3E3-52AC489EF615}" type="presParOf" srcId="{17A940DC-571C-4E0A-80DA-245A6FACCAD9}" destId="{1CAB1A6A-AE3C-4C27-A64C-F35848F54075}" srcOrd="3" destOrd="0" presId="urn:microsoft.com/office/officeart/2005/8/layout/list1"/>
    <dgm:cxn modelId="{2759B9A4-278B-45CE-B054-CFA1DBE5A172}" type="presParOf" srcId="{17A940DC-571C-4E0A-80DA-245A6FACCAD9}" destId="{C1384AB4-BDA9-4776-A01C-BF39B6431956}" srcOrd="4" destOrd="0" presId="urn:microsoft.com/office/officeart/2005/8/layout/list1"/>
    <dgm:cxn modelId="{84C4B446-EF77-4F6B-AF57-C37A329C3F2B}" type="presParOf" srcId="{C1384AB4-BDA9-4776-A01C-BF39B6431956}" destId="{E74CCD31-D924-4909-9D34-887D1775A2B7}" srcOrd="0" destOrd="0" presId="urn:microsoft.com/office/officeart/2005/8/layout/list1"/>
    <dgm:cxn modelId="{4E327D69-8227-4325-85AF-7A6F9847DF28}" type="presParOf" srcId="{C1384AB4-BDA9-4776-A01C-BF39B6431956}" destId="{F3781B5C-00EE-422B-B35D-A54144308420}" srcOrd="1" destOrd="0" presId="urn:microsoft.com/office/officeart/2005/8/layout/list1"/>
    <dgm:cxn modelId="{DE003FD8-4F0C-40EA-9B44-DB469F596304}" type="presParOf" srcId="{17A940DC-571C-4E0A-80DA-245A6FACCAD9}" destId="{59B4846C-43EC-47BE-8FED-7320D5182DC0}" srcOrd="5" destOrd="0" presId="urn:microsoft.com/office/officeart/2005/8/layout/list1"/>
    <dgm:cxn modelId="{887E3D69-86E1-443D-A4AF-E2251C5B6623}" type="presParOf" srcId="{17A940DC-571C-4E0A-80DA-245A6FACCAD9}" destId="{32E68509-56A4-4BDF-BD47-583E2AFA3FA6}" srcOrd="6" destOrd="0" presId="urn:microsoft.com/office/officeart/2005/8/layout/list1"/>
    <dgm:cxn modelId="{B9EA252E-C683-4036-AB7F-2D7E39BD7219}" type="presParOf" srcId="{17A940DC-571C-4E0A-80DA-245A6FACCAD9}" destId="{9DA4D81E-920A-45D6-A229-6AB172A66082}" srcOrd="7" destOrd="0" presId="urn:microsoft.com/office/officeart/2005/8/layout/list1"/>
    <dgm:cxn modelId="{06D6247F-6F9D-4625-9A4F-A469DC7247B7}" type="presParOf" srcId="{17A940DC-571C-4E0A-80DA-245A6FACCAD9}" destId="{4FA621BF-CFD1-4C07-9687-F8B9CCB9B9EF}" srcOrd="8" destOrd="0" presId="urn:microsoft.com/office/officeart/2005/8/layout/list1"/>
    <dgm:cxn modelId="{BE60DEFC-40C5-4555-8BAF-1FEEFEB663E2}" type="presParOf" srcId="{4FA621BF-CFD1-4C07-9687-F8B9CCB9B9EF}" destId="{8188DF80-9525-4A48-9E56-BCF9801968A3}" srcOrd="0" destOrd="0" presId="urn:microsoft.com/office/officeart/2005/8/layout/list1"/>
    <dgm:cxn modelId="{7AF1CDD8-C326-4A8D-95F4-3DF71EB5C6B4}" type="presParOf" srcId="{4FA621BF-CFD1-4C07-9687-F8B9CCB9B9EF}" destId="{20157F2B-3D3C-4BBC-8207-F1D04DC7728C}" srcOrd="1" destOrd="0" presId="urn:microsoft.com/office/officeart/2005/8/layout/list1"/>
    <dgm:cxn modelId="{213E2F4A-425C-40CE-89E0-B86D5C661BCB}" type="presParOf" srcId="{17A940DC-571C-4E0A-80DA-245A6FACCAD9}" destId="{AEDA2D06-1753-4A6A-B3B1-99D4C9C27141}" srcOrd="9" destOrd="0" presId="urn:microsoft.com/office/officeart/2005/8/layout/list1"/>
    <dgm:cxn modelId="{39C54700-EFFF-46EB-B73F-789F2ABC2F34}" type="presParOf" srcId="{17A940DC-571C-4E0A-80DA-245A6FACCAD9}" destId="{880FF61E-5963-4E84-90F0-BDD1938179F5}" srcOrd="10" destOrd="0" presId="urn:microsoft.com/office/officeart/2005/8/layout/list1"/>
    <dgm:cxn modelId="{B1C11A68-DB87-452C-B326-D042967ED5F7}" type="presParOf" srcId="{17A940DC-571C-4E0A-80DA-245A6FACCAD9}" destId="{3AF14679-1702-40D0-BCEF-AEA480B22EA0}" srcOrd="11" destOrd="0" presId="urn:microsoft.com/office/officeart/2005/8/layout/list1"/>
    <dgm:cxn modelId="{7C1426BA-96CB-4ED5-A44F-235A63B15678}" type="presParOf" srcId="{17A940DC-571C-4E0A-80DA-245A6FACCAD9}" destId="{7D8F5336-FD94-4591-9763-2480C5DD3174}" srcOrd="12" destOrd="0" presId="urn:microsoft.com/office/officeart/2005/8/layout/list1"/>
    <dgm:cxn modelId="{609574CB-D9CB-403B-B7E4-B9952B05F31C}" type="presParOf" srcId="{7D8F5336-FD94-4591-9763-2480C5DD3174}" destId="{09A1DFF0-29BB-4D1C-B334-CBBB697F63CF}" srcOrd="0" destOrd="0" presId="urn:microsoft.com/office/officeart/2005/8/layout/list1"/>
    <dgm:cxn modelId="{35B4E787-4CD8-4A9E-833F-B08EBECD69A7}" type="presParOf" srcId="{7D8F5336-FD94-4591-9763-2480C5DD3174}" destId="{AE1BF584-560D-4DBA-9F0B-72263A32552A}" srcOrd="1" destOrd="0" presId="urn:microsoft.com/office/officeart/2005/8/layout/list1"/>
    <dgm:cxn modelId="{D3807CC3-2545-4802-B0E7-14F065F67788}" type="presParOf" srcId="{17A940DC-571C-4E0A-80DA-245A6FACCAD9}" destId="{251BDE04-C17F-4711-BB43-8156F090F472}" srcOrd="13" destOrd="0" presId="urn:microsoft.com/office/officeart/2005/8/layout/list1"/>
    <dgm:cxn modelId="{2F56E73C-17DD-41DF-9906-CC68AFD7D2BD}" type="presParOf" srcId="{17A940DC-571C-4E0A-80DA-245A6FACCAD9}" destId="{519980CA-CBFB-4774-9605-D30371128D3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endParaRPr lang="en-US" sz="1200" dirty="0">
            <a:solidFill>
              <a:schemeClr val="tx1">
                <a:lumMod val="50000"/>
                <a:lumOff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The student sends to Internship Service</a:t>
          </a:r>
          <a:br>
            <a: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1) Copy of the agreed contract: verify that on the contract are shown (or alternatively will provide them in attached): name and type of company, sector of activity, number of employees, location, name and email address of a business contact, period of activity, description of activities and tasks. </a:t>
          </a:r>
          <a:br>
            <a: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2) Final Report of comparable activity completed in all points; the specific form is available in the dedicated pages of websites of single location</a:t>
          </a:r>
          <a:endParaRPr lang="it-IT" sz="1200" dirty="0">
            <a:solidFill>
              <a:schemeClr val="tx1">
                <a:lumMod val="50000"/>
                <a:lumOff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it-IT" sz="1200" dirty="0">
            <a:solidFill>
              <a:schemeClr val="tx1">
                <a:lumMod val="50000"/>
                <a:lumOff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If the SAT Manager approves, ECTS will be validated</a:t>
          </a:r>
          <a:endParaRPr lang="it-IT" sz="18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pPr algn="l"/>
          <a:r>
            <a: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  <a:sym typeface="Arial"/>
            </a:rPr>
            <a:t>The Internship Service will request the approval of the proposed activity to the SAT Manager</a:t>
          </a:r>
          <a:endParaRPr lang="it-IT" sz="18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3"/>
      <dgm:spPr/>
    </dgm:pt>
    <dgm:pt modelId="{ED74846A-406F-40AB-B510-A781066D30EF}" type="pres">
      <dgm:prSet presAssocID="{BE5FA710-2537-4E14-B0BC-349E954B8BEA}" presName="parentText" presStyleLbl="node1" presStyleIdx="0" presStyleCnt="3" custScaleX="98936" custScaleY="191308">
        <dgm:presLayoutVars>
          <dgm:chMax val="0"/>
          <dgm:bulletEnabled val="1"/>
        </dgm:presLayoutVars>
      </dgm:prSet>
      <dgm:spPr/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3">
        <dgm:presLayoutVars>
          <dgm:bulletEnabled val="1"/>
        </dgm:presLayoutVars>
      </dgm:prSet>
      <dgm:spPr/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3"/>
      <dgm:spPr/>
    </dgm:pt>
    <dgm:pt modelId="{AAD4BD96-4C5D-49DC-9C99-B5DA563BC390}" type="pres">
      <dgm:prSet presAssocID="{F6F4904E-6569-4831-92A1-898A37698A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3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3"/>
      <dgm:spPr/>
    </dgm:pt>
    <dgm:pt modelId="{AFF3101E-9BDE-4052-9F9C-4B821C67110D}" type="pres">
      <dgm:prSet presAssocID="{E163EE57-04CB-44C0-A384-7E982BDAE03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Business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trips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Extension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Interruption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Suspensions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(and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postponement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4"/>
      <dgm:spPr/>
    </dgm:pt>
    <dgm:pt modelId="{ED74846A-406F-40AB-B510-A781066D30EF}" type="pres">
      <dgm:prSet presAssocID="{BE5FA710-2537-4E14-B0BC-349E954B8B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4">
        <dgm:presLayoutVars>
          <dgm:bulletEnabled val="1"/>
        </dgm:presLayoutVars>
      </dgm:prSet>
      <dgm:spPr/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4"/>
      <dgm:spPr/>
    </dgm:pt>
    <dgm:pt modelId="{AAD4BD96-4C5D-49DC-9C99-B5DA563BC390}" type="pres">
      <dgm:prSet presAssocID="{F6F4904E-6569-4831-92A1-898A37698A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4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4"/>
      <dgm:spPr/>
    </dgm:pt>
    <dgm:pt modelId="{AFF3101E-9BDE-4052-9F9C-4B821C67110D}" type="pres">
      <dgm:prSet presAssocID="{E163EE57-04CB-44C0-A384-7E982BDAE035}" presName="parentText" presStyleLbl="node1" presStyleIdx="2" presStyleCnt="4" custLinFactNeighborX="24419" custLinFactNeighborY="8986">
        <dgm:presLayoutVars>
          <dgm:chMax val="0"/>
          <dgm:bulletEnabled val="1"/>
        </dgm:presLayoutVars>
      </dgm:prSet>
      <dgm:spPr/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4">
        <dgm:presLayoutVars>
          <dgm:bulletEnabled val="1"/>
        </dgm:presLayoutVars>
      </dgm:prSet>
      <dgm:spPr/>
    </dgm:pt>
    <dgm:pt modelId="{D6E37FBC-977C-435C-96DE-121737C155AC}" type="pres">
      <dgm:prSet presAssocID="{185F1145-841C-4EFD-B1AA-D96A3F1FFB96}" presName="spaceBetweenRectangles" presStyleCnt="0"/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2" presStyleCnt="4"/>
      <dgm:spPr/>
    </dgm:pt>
    <dgm:pt modelId="{9A0B5C9E-3AB4-42C5-A532-DDB27000D1F5}" type="pres">
      <dgm:prSet presAssocID="{94739334-06FB-4FE6-8C1C-CC0EFE6DDA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3" destOrd="0" parTransId="{1BCAD1B1-5093-403E-BF75-ED3AE22365A4}" sibTransId="{6E5CD98A-FC56-4C91-B98F-2FEB5D79A5FC}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  <dgm:cxn modelId="{83B1B988-6AC0-41CF-AD2F-9688EB474F84}" type="presParOf" srcId="{8F3DC604-9A94-43AF-BEEB-2E24F629157B}" destId="{D6E37FBC-977C-435C-96DE-121737C155AC}" srcOrd="11" destOrd="0" presId="urn:microsoft.com/office/officeart/2005/8/layout/list1"/>
    <dgm:cxn modelId="{17DA5525-DC55-4F09-B310-90220C427FE4}" type="presParOf" srcId="{8F3DC604-9A94-43AF-BEEB-2E24F629157B}" destId="{C8696B13-3947-4006-94EC-B0FB7C33DAF1}" srcOrd="12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3" destOrd="0" presId="urn:microsoft.com/office/officeart/2005/8/layout/list1"/>
    <dgm:cxn modelId="{78B0EC04-2B61-41F2-BABD-4CD809BB4AC3}" type="presParOf" srcId="{8F3DC604-9A94-43AF-BEEB-2E24F629157B}" destId="{135237B1-1C1D-420D-BF09-C20911B9C9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how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long?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3"/>
      <dgm:spPr/>
    </dgm:pt>
    <dgm:pt modelId="{ED74846A-406F-40AB-B510-A781066D30EF}" type="pres">
      <dgm:prSet presAssocID="{BE5FA710-2537-4E14-B0BC-349E954B8B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3">
        <dgm:presLayoutVars>
          <dgm:bulletEnabled val="1"/>
        </dgm:presLayoutVars>
      </dgm:prSet>
      <dgm:spPr/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3"/>
      <dgm:spPr/>
    </dgm:pt>
    <dgm:pt modelId="{AAD4BD96-4C5D-49DC-9C99-B5DA563BC390}" type="pres">
      <dgm:prSet presAssocID="{F6F4904E-6569-4831-92A1-898A37698A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3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3"/>
      <dgm:spPr/>
    </dgm:pt>
    <dgm:pt modelId="{AFF3101E-9BDE-4052-9F9C-4B821C67110D}" type="pres">
      <dgm:prSet presAssocID="{E163EE57-04CB-44C0-A384-7E982BDAE035}" presName="parentText" presStyleLbl="node1" presStyleIdx="2" presStyleCnt="3" custLinFactNeighborX="24419" custLinFactNeighborY="8986">
        <dgm:presLayoutVars>
          <dgm:chMax val="0"/>
          <dgm:bulletEnabled val="1"/>
        </dgm:presLayoutVars>
      </dgm:prSet>
      <dgm:spPr/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1C053-211C-4F1F-91C1-20E18B9C04DC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A70E5A88-B934-4003-B36F-56104B3C4F01}">
      <dgm:prSet phldrT="[Testo]"/>
      <dgm:spPr/>
      <dgm:t>
        <a:bodyPr/>
        <a:lstStyle/>
        <a:p>
          <a:r>
            <a:rPr lang="it-IT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Ask</a:t>
          </a:r>
          <a:r>
            <a: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questions</a:t>
          </a:r>
          <a:r>
            <a: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272E6-40BE-453B-9976-6DB47E498705}" type="parTrans" cxnId="{0A59C002-DCB9-481F-A1CA-AD5147006439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69D95-3909-4596-88D8-CB45370C5723}" type="sibTrans" cxnId="{0A59C002-DCB9-481F-A1CA-AD5147006439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1C045-42A6-495B-AFF5-5675635FB1E5}">
      <dgm:prSet phldrT="[Testo]"/>
      <dgm:spPr/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Observe, listen and take notes</a:t>
          </a:r>
          <a:endParaRPr lang="it-IT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ECD05E-FC02-4CCD-A45C-A5DC03BC6273}" type="parTrans" cxnId="{19D9CD39-4FE9-42DA-A180-4B9A91F6D36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F0ABD-B350-4F70-ABDC-E660E7DC66D9}" type="sibTrans" cxnId="{19D9CD39-4FE9-42DA-A180-4B9A91F6D36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2C9D4-BA8C-459E-B342-38EF3B072F13}">
      <dgm:prSet phldrT="[Testo]"/>
      <dgm:spPr/>
      <dgm:t>
        <a:bodyPr/>
        <a:lstStyle/>
        <a:p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Get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to know </a:t>
          </a:r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also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colleagues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who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don’t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work </a:t>
          </a:r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directly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with </a:t>
          </a:r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you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</a:p>
      </dgm:t>
    </dgm:pt>
    <dgm:pt modelId="{1FE56F42-2B31-4BCD-9AB5-0F0B0DA4EFCF}" type="parTrans" cxnId="{8AC0FB67-9E87-43D8-A6EA-C937E6CA6832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5177EB-C93E-47BB-867B-F8E00B6DC4CD}" type="sibTrans" cxnId="{8AC0FB67-9E87-43D8-A6EA-C937E6CA6832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259B0-FDFC-4378-8DEB-6F1393C795D9}">
      <dgm:prSet/>
      <dgm:spPr/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 open to relations with colleagues: build a network</a:t>
          </a:r>
          <a:r>
            <a:rPr lang="en-U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ABB97-A4E4-4C4F-813B-196FD23B00A7}" type="parTrans" cxnId="{D9A57EE0-DBE4-4490-859C-935B543ED91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88E5A-E09F-4773-B662-770EE28F8272}" type="sibTrans" cxnId="{D9A57EE0-DBE4-4490-859C-935B543ED91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2355D-A62B-47EE-81DD-2FE6E24B09C1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 precise! Respect hours and </a:t>
          </a:r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deadlines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</a:p>
      </dgm:t>
    </dgm:pt>
    <dgm:pt modelId="{36D72D9E-5D97-470F-9F7D-8224EF31A50B}" type="parTrans" cxnId="{01524149-062E-4A22-807A-06CE1DE2CA66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78FE8-692A-4D57-9637-6EC94AF047AF}" type="sibTrans" cxnId="{01524149-062E-4A22-807A-06CE1DE2CA66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2C269-3AD8-48A5-8793-F01BC0A50A28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 flexible!</a:t>
          </a:r>
        </a:p>
      </dgm:t>
    </dgm:pt>
    <dgm:pt modelId="{F737E71B-3A7A-4DBD-8B7E-31358055BE3C}" type="parTrans" cxnId="{E5C89BA0-657B-4A50-817B-155499088250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4D87A-2473-495C-840B-AF9E6676AC08}" type="sibTrans" cxnId="{E5C89BA0-657B-4A50-817B-155499088250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249C3-1D2F-45B1-8BE7-196313781618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 </a:t>
          </a:r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proactive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 anticipate the </a:t>
          </a:r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problem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request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</a:p>
      </dgm:t>
    </dgm:pt>
    <dgm:pt modelId="{ECBA6C51-0237-44F6-9EC0-CDFB50C0EE68}" type="parTrans" cxnId="{C11B66A2-948A-4D6D-9168-14157E4D7761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FE0BDA-B111-4E7A-95D2-5E58A26B1318}" type="sibTrans" cxnId="{C11B66A2-948A-4D6D-9168-14157E4D7761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940DC-571C-4E0A-80DA-245A6FACCAD9}" type="pres">
      <dgm:prSet presAssocID="{B501C053-211C-4F1F-91C1-20E18B9C04DC}" presName="linear" presStyleCnt="0">
        <dgm:presLayoutVars>
          <dgm:dir/>
          <dgm:animLvl val="lvl"/>
          <dgm:resizeHandles val="exact"/>
        </dgm:presLayoutVars>
      </dgm:prSet>
      <dgm:spPr/>
    </dgm:pt>
    <dgm:pt modelId="{E4771E2E-B955-4D9C-9D4B-B565D7FEB13F}" type="pres">
      <dgm:prSet presAssocID="{A70E5A88-B934-4003-B36F-56104B3C4F01}" presName="parentLin" presStyleCnt="0"/>
      <dgm:spPr/>
    </dgm:pt>
    <dgm:pt modelId="{C76F662F-FBD3-4976-B2FB-D0CA98B3B591}" type="pres">
      <dgm:prSet presAssocID="{A70E5A88-B934-4003-B36F-56104B3C4F01}" presName="parentLeftMargin" presStyleLbl="node1" presStyleIdx="0" presStyleCnt="7"/>
      <dgm:spPr/>
    </dgm:pt>
    <dgm:pt modelId="{18592251-BE68-4978-A4FD-42741D0829C0}" type="pres">
      <dgm:prSet presAssocID="{A70E5A88-B934-4003-B36F-56104B3C4F0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8E1F497-D883-4FCB-A7BB-5C1253423728}" type="pres">
      <dgm:prSet presAssocID="{A70E5A88-B934-4003-B36F-56104B3C4F01}" presName="negativeSpace" presStyleCnt="0"/>
      <dgm:spPr/>
    </dgm:pt>
    <dgm:pt modelId="{F538EED4-02DD-4C9F-83F5-E09FCD16CB5B}" type="pres">
      <dgm:prSet presAssocID="{A70E5A88-B934-4003-B36F-56104B3C4F01}" presName="childText" presStyleLbl="conFgAcc1" presStyleIdx="0" presStyleCnt="7" custLinFactNeighborX="28" custLinFactNeighborY="-39074">
        <dgm:presLayoutVars>
          <dgm:bulletEnabled val="1"/>
        </dgm:presLayoutVars>
      </dgm:prSet>
      <dgm:spPr/>
    </dgm:pt>
    <dgm:pt modelId="{1CAB1A6A-AE3C-4C27-A64C-F35848F54075}" type="pres">
      <dgm:prSet presAssocID="{FC269D95-3909-4596-88D8-CB45370C5723}" presName="spaceBetweenRectangles" presStyleCnt="0"/>
      <dgm:spPr/>
    </dgm:pt>
    <dgm:pt modelId="{C1384AB4-BDA9-4776-A01C-BF39B6431956}" type="pres">
      <dgm:prSet presAssocID="{7711C045-42A6-495B-AFF5-5675635FB1E5}" presName="parentLin" presStyleCnt="0"/>
      <dgm:spPr/>
    </dgm:pt>
    <dgm:pt modelId="{E74CCD31-D924-4909-9D34-887D1775A2B7}" type="pres">
      <dgm:prSet presAssocID="{7711C045-42A6-495B-AFF5-5675635FB1E5}" presName="parentLeftMargin" presStyleLbl="node1" presStyleIdx="0" presStyleCnt="7"/>
      <dgm:spPr/>
    </dgm:pt>
    <dgm:pt modelId="{F3781B5C-00EE-422B-B35D-A54144308420}" type="pres">
      <dgm:prSet presAssocID="{7711C045-42A6-495B-AFF5-5675635FB1E5}" presName="parentText" presStyleLbl="node1" presStyleIdx="1" presStyleCnt="7" custLinFactNeighborY="-5133">
        <dgm:presLayoutVars>
          <dgm:chMax val="0"/>
          <dgm:bulletEnabled val="1"/>
        </dgm:presLayoutVars>
      </dgm:prSet>
      <dgm:spPr/>
    </dgm:pt>
    <dgm:pt modelId="{59B4846C-43EC-47BE-8FED-7320D5182DC0}" type="pres">
      <dgm:prSet presAssocID="{7711C045-42A6-495B-AFF5-5675635FB1E5}" presName="negativeSpace" presStyleCnt="0"/>
      <dgm:spPr/>
    </dgm:pt>
    <dgm:pt modelId="{32E68509-56A4-4BDF-BD47-583E2AFA3FA6}" type="pres">
      <dgm:prSet presAssocID="{7711C045-42A6-495B-AFF5-5675635FB1E5}" presName="childText" presStyleLbl="conFgAcc1" presStyleIdx="1" presStyleCnt="7">
        <dgm:presLayoutVars>
          <dgm:bulletEnabled val="1"/>
        </dgm:presLayoutVars>
      </dgm:prSet>
      <dgm:spPr/>
    </dgm:pt>
    <dgm:pt modelId="{9DA4D81E-920A-45D6-A229-6AB172A66082}" type="pres">
      <dgm:prSet presAssocID="{DCEF0ABD-B350-4F70-ABDC-E660E7DC66D9}" presName="spaceBetweenRectangles" presStyleCnt="0"/>
      <dgm:spPr/>
    </dgm:pt>
    <dgm:pt modelId="{4FA621BF-CFD1-4C07-9687-F8B9CCB9B9EF}" type="pres">
      <dgm:prSet presAssocID="{B592C9D4-BA8C-459E-B342-38EF3B072F13}" presName="parentLin" presStyleCnt="0"/>
      <dgm:spPr/>
    </dgm:pt>
    <dgm:pt modelId="{8188DF80-9525-4A48-9E56-BCF9801968A3}" type="pres">
      <dgm:prSet presAssocID="{B592C9D4-BA8C-459E-B342-38EF3B072F13}" presName="parentLeftMargin" presStyleLbl="node1" presStyleIdx="1" presStyleCnt="7"/>
      <dgm:spPr/>
    </dgm:pt>
    <dgm:pt modelId="{20157F2B-3D3C-4BBC-8207-F1D04DC7728C}" type="pres">
      <dgm:prSet presAssocID="{B592C9D4-BA8C-459E-B342-38EF3B072F1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EDA2D06-1753-4A6A-B3B1-99D4C9C27141}" type="pres">
      <dgm:prSet presAssocID="{B592C9D4-BA8C-459E-B342-38EF3B072F13}" presName="negativeSpace" presStyleCnt="0"/>
      <dgm:spPr/>
    </dgm:pt>
    <dgm:pt modelId="{880FF61E-5963-4E84-90F0-BDD1938179F5}" type="pres">
      <dgm:prSet presAssocID="{B592C9D4-BA8C-459E-B342-38EF3B072F13}" presName="childText" presStyleLbl="conFgAcc1" presStyleIdx="2" presStyleCnt="7">
        <dgm:presLayoutVars>
          <dgm:bulletEnabled val="1"/>
        </dgm:presLayoutVars>
      </dgm:prSet>
      <dgm:spPr/>
    </dgm:pt>
    <dgm:pt modelId="{3AF14679-1702-40D0-BCEF-AEA480B22EA0}" type="pres">
      <dgm:prSet presAssocID="{D05177EB-C93E-47BB-867B-F8E00B6DC4CD}" presName="spaceBetweenRectangles" presStyleCnt="0"/>
      <dgm:spPr/>
    </dgm:pt>
    <dgm:pt modelId="{7D8F5336-FD94-4591-9763-2480C5DD3174}" type="pres">
      <dgm:prSet presAssocID="{A17259B0-FDFC-4378-8DEB-6F1393C795D9}" presName="parentLin" presStyleCnt="0"/>
      <dgm:spPr/>
    </dgm:pt>
    <dgm:pt modelId="{09A1DFF0-29BB-4D1C-B334-CBBB697F63CF}" type="pres">
      <dgm:prSet presAssocID="{A17259B0-FDFC-4378-8DEB-6F1393C795D9}" presName="parentLeftMargin" presStyleLbl="node1" presStyleIdx="2" presStyleCnt="7"/>
      <dgm:spPr/>
    </dgm:pt>
    <dgm:pt modelId="{AE1BF584-560D-4DBA-9F0B-72263A32552A}" type="pres">
      <dgm:prSet presAssocID="{A17259B0-FDFC-4378-8DEB-6F1393C795D9}" presName="parentText" presStyleLbl="node1" presStyleIdx="3" presStyleCnt="7" custLinFactNeighborX="-176" custLinFactNeighborY="1054">
        <dgm:presLayoutVars>
          <dgm:chMax val="0"/>
          <dgm:bulletEnabled val="1"/>
        </dgm:presLayoutVars>
      </dgm:prSet>
      <dgm:spPr/>
    </dgm:pt>
    <dgm:pt modelId="{251BDE04-C17F-4711-BB43-8156F090F472}" type="pres">
      <dgm:prSet presAssocID="{A17259B0-FDFC-4378-8DEB-6F1393C795D9}" presName="negativeSpace" presStyleCnt="0"/>
      <dgm:spPr/>
    </dgm:pt>
    <dgm:pt modelId="{519980CA-CBFB-4774-9605-D30371128D37}" type="pres">
      <dgm:prSet presAssocID="{A17259B0-FDFC-4378-8DEB-6F1393C795D9}" presName="childText" presStyleLbl="conFgAcc1" presStyleIdx="3" presStyleCnt="7">
        <dgm:presLayoutVars>
          <dgm:bulletEnabled val="1"/>
        </dgm:presLayoutVars>
      </dgm:prSet>
      <dgm:spPr/>
    </dgm:pt>
    <dgm:pt modelId="{258BF949-6B1C-4C62-B529-BE126D9A7AAC}" type="pres">
      <dgm:prSet presAssocID="{FEA88E5A-E09F-4773-B662-770EE28F8272}" presName="spaceBetweenRectangles" presStyleCnt="0"/>
      <dgm:spPr/>
    </dgm:pt>
    <dgm:pt modelId="{5FD2F22F-0C44-4D44-80C0-8C7A6B8FC71E}" type="pres">
      <dgm:prSet presAssocID="{02F2355D-A62B-47EE-81DD-2FE6E24B09C1}" presName="parentLin" presStyleCnt="0"/>
      <dgm:spPr/>
    </dgm:pt>
    <dgm:pt modelId="{F884F3A1-3440-4CBD-9206-4D9690F5BB0F}" type="pres">
      <dgm:prSet presAssocID="{02F2355D-A62B-47EE-81DD-2FE6E24B09C1}" presName="parentLeftMargin" presStyleLbl="node1" presStyleIdx="3" presStyleCnt="7"/>
      <dgm:spPr/>
    </dgm:pt>
    <dgm:pt modelId="{B13DE2EF-2998-49CD-A8FA-105BC4586F62}" type="pres">
      <dgm:prSet presAssocID="{02F2355D-A62B-47EE-81DD-2FE6E24B09C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EDD63C6-FCB7-46CB-ACF7-39012D6C7748}" type="pres">
      <dgm:prSet presAssocID="{02F2355D-A62B-47EE-81DD-2FE6E24B09C1}" presName="negativeSpace" presStyleCnt="0"/>
      <dgm:spPr/>
    </dgm:pt>
    <dgm:pt modelId="{B0EFD737-25DB-44B2-97C1-E158023CEFF3}" type="pres">
      <dgm:prSet presAssocID="{02F2355D-A62B-47EE-81DD-2FE6E24B09C1}" presName="childText" presStyleLbl="conFgAcc1" presStyleIdx="4" presStyleCnt="7">
        <dgm:presLayoutVars>
          <dgm:bulletEnabled val="1"/>
        </dgm:presLayoutVars>
      </dgm:prSet>
      <dgm:spPr/>
    </dgm:pt>
    <dgm:pt modelId="{EC1CF7FF-5832-4736-8ECD-8CB0476CF205}" type="pres">
      <dgm:prSet presAssocID="{41578FE8-692A-4D57-9637-6EC94AF047AF}" presName="spaceBetweenRectangles" presStyleCnt="0"/>
      <dgm:spPr/>
    </dgm:pt>
    <dgm:pt modelId="{CC669498-A1B7-43CD-B9EF-93DC1AE7D412}" type="pres">
      <dgm:prSet presAssocID="{CF82C269-3AD8-48A5-8793-F01BC0A50A28}" presName="parentLin" presStyleCnt="0"/>
      <dgm:spPr/>
    </dgm:pt>
    <dgm:pt modelId="{10350457-ECD4-46C2-9E44-349477A1E937}" type="pres">
      <dgm:prSet presAssocID="{CF82C269-3AD8-48A5-8793-F01BC0A50A28}" presName="parentLeftMargin" presStyleLbl="node1" presStyleIdx="4" presStyleCnt="7"/>
      <dgm:spPr/>
    </dgm:pt>
    <dgm:pt modelId="{5C81F5F7-BB45-4637-A53C-737E58DD792C}" type="pres">
      <dgm:prSet presAssocID="{CF82C269-3AD8-48A5-8793-F01BC0A50A2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D14558F-9FFB-49BB-A4EA-E88CBD6774CD}" type="pres">
      <dgm:prSet presAssocID="{CF82C269-3AD8-48A5-8793-F01BC0A50A28}" presName="negativeSpace" presStyleCnt="0"/>
      <dgm:spPr/>
    </dgm:pt>
    <dgm:pt modelId="{364793B7-CBE1-4159-8E6E-2EEA16B94B6A}" type="pres">
      <dgm:prSet presAssocID="{CF82C269-3AD8-48A5-8793-F01BC0A50A28}" presName="childText" presStyleLbl="conFgAcc1" presStyleIdx="5" presStyleCnt="7">
        <dgm:presLayoutVars>
          <dgm:bulletEnabled val="1"/>
        </dgm:presLayoutVars>
      </dgm:prSet>
      <dgm:spPr/>
    </dgm:pt>
    <dgm:pt modelId="{5B6CDD68-E1AB-4EC4-AE75-06594699408D}" type="pres">
      <dgm:prSet presAssocID="{0094D87A-2473-495C-840B-AF9E6676AC08}" presName="spaceBetweenRectangles" presStyleCnt="0"/>
      <dgm:spPr/>
    </dgm:pt>
    <dgm:pt modelId="{418B283F-D792-494B-8436-21013D530056}" type="pres">
      <dgm:prSet presAssocID="{173249C3-1D2F-45B1-8BE7-196313781618}" presName="parentLin" presStyleCnt="0"/>
      <dgm:spPr/>
    </dgm:pt>
    <dgm:pt modelId="{D3E29146-D265-48DF-9F0F-C70C231AE545}" type="pres">
      <dgm:prSet presAssocID="{173249C3-1D2F-45B1-8BE7-196313781618}" presName="parentLeftMargin" presStyleLbl="node1" presStyleIdx="5" presStyleCnt="7"/>
      <dgm:spPr/>
    </dgm:pt>
    <dgm:pt modelId="{59FD081C-6328-4692-A74A-C7F61FACD407}" type="pres">
      <dgm:prSet presAssocID="{173249C3-1D2F-45B1-8BE7-196313781618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E8AF8E81-0FDD-4770-926A-50BA5CB01C39}" type="pres">
      <dgm:prSet presAssocID="{173249C3-1D2F-45B1-8BE7-196313781618}" presName="negativeSpace" presStyleCnt="0"/>
      <dgm:spPr/>
    </dgm:pt>
    <dgm:pt modelId="{5FCD5F99-F6B4-4A3E-8A99-F8884FFD9EA2}" type="pres">
      <dgm:prSet presAssocID="{173249C3-1D2F-45B1-8BE7-19631378161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A59C002-DCB9-481F-A1CA-AD5147006439}" srcId="{B501C053-211C-4F1F-91C1-20E18B9C04DC}" destId="{A70E5A88-B934-4003-B36F-56104B3C4F01}" srcOrd="0" destOrd="0" parTransId="{C1D272E6-40BE-453B-9976-6DB47E498705}" sibTransId="{FC269D95-3909-4596-88D8-CB45370C5723}"/>
    <dgm:cxn modelId="{91BC1609-92D3-4A83-A7FB-119EC91D86C7}" type="presOf" srcId="{CF82C269-3AD8-48A5-8793-F01BC0A50A28}" destId="{10350457-ECD4-46C2-9E44-349477A1E937}" srcOrd="0" destOrd="0" presId="urn:microsoft.com/office/officeart/2005/8/layout/list1"/>
    <dgm:cxn modelId="{19D9CD39-4FE9-42DA-A180-4B9A91F6D36F}" srcId="{B501C053-211C-4F1F-91C1-20E18B9C04DC}" destId="{7711C045-42A6-495B-AFF5-5675635FB1E5}" srcOrd="1" destOrd="0" parTransId="{31ECD05E-FC02-4CCD-A45C-A5DC03BC6273}" sibTransId="{DCEF0ABD-B350-4F70-ABDC-E660E7DC66D9}"/>
    <dgm:cxn modelId="{8AC0FB67-9E87-43D8-A6EA-C937E6CA6832}" srcId="{B501C053-211C-4F1F-91C1-20E18B9C04DC}" destId="{B592C9D4-BA8C-459E-B342-38EF3B072F13}" srcOrd="2" destOrd="0" parTransId="{1FE56F42-2B31-4BCD-9AB5-0F0B0DA4EFCF}" sibTransId="{D05177EB-C93E-47BB-867B-F8E00B6DC4CD}"/>
    <dgm:cxn modelId="{01524149-062E-4A22-807A-06CE1DE2CA66}" srcId="{B501C053-211C-4F1F-91C1-20E18B9C04DC}" destId="{02F2355D-A62B-47EE-81DD-2FE6E24B09C1}" srcOrd="4" destOrd="0" parTransId="{36D72D9E-5D97-470F-9F7D-8224EF31A50B}" sibTransId="{41578FE8-692A-4D57-9637-6EC94AF047AF}"/>
    <dgm:cxn modelId="{217C1850-E855-4732-8313-60BD0502ABEA}" type="presOf" srcId="{B592C9D4-BA8C-459E-B342-38EF3B072F13}" destId="{8188DF80-9525-4A48-9E56-BCF9801968A3}" srcOrd="0" destOrd="0" presId="urn:microsoft.com/office/officeart/2005/8/layout/list1"/>
    <dgm:cxn modelId="{A5014273-106B-49B1-8AEF-508844979E7B}" type="presOf" srcId="{A17259B0-FDFC-4378-8DEB-6F1393C795D9}" destId="{AE1BF584-560D-4DBA-9F0B-72263A32552A}" srcOrd="1" destOrd="0" presId="urn:microsoft.com/office/officeart/2005/8/layout/list1"/>
    <dgm:cxn modelId="{B2CDF675-83D3-4D73-AD77-66528052B8F4}" type="presOf" srcId="{02F2355D-A62B-47EE-81DD-2FE6E24B09C1}" destId="{B13DE2EF-2998-49CD-A8FA-105BC4586F62}" srcOrd="1" destOrd="0" presId="urn:microsoft.com/office/officeart/2005/8/layout/list1"/>
    <dgm:cxn modelId="{7E559287-F728-483D-BB10-B00E4947205A}" type="presOf" srcId="{A70E5A88-B934-4003-B36F-56104B3C4F01}" destId="{C76F662F-FBD3-4976-B2FB-D0CA98B3B591}" srcOrd="0" destOrd="0" presId="urn:microsoft.com/office/officeart/2005/8/layout/list1"/>
    <dgm:cxn modelId="{E5C89BA0-657B-4A50-817B-155499088250}" srcId="{B501C053-211C-4F1F-91C1-20E18B9C04DC}" destId="{CF82C269-3AD8-48A5-8793-F01BC0A50A28}" srcOrd="5" destOrd="0" parTransId="{F737E71B-3A7A-4DBD-8B7E-31358055BE3C}" sibTransId="{0094D87A-2473-495C-840B-AF9E6676AC08}"/>
    <dgm:cxn modelId="{885AA3A1-963E-426E-B83E-1CA8B7951383}" type="presOf" srcId="{173249C3-1D2F-45B1-8BE7-196313781618}" destId="{D3E29146-D265-48DF-9F0F-C70C231AE545}" srcOrd="0" destOrd="0" presId="urn:microsoft.com/office/officeart/2005/8/layout/list1"/>
    <dgm:cxn modelId="{C11B66A2-948A-4D6D-9168-14157E4D7761}" srcId="{B501C053-211C-4F1F-91C1-20E18B9C04DC}" destId="{173249C3-1D2F-45B1-8BE7-196313781618}" srcOrd="6" destOrd="0" parTransId="{ECBA6C51-0237-44F6-9EC0-CDFB50C0EE68}" sibTransId="{6DFE0BDA-B111-4E7A-95D2-5E58A26B1318}"/>
    <dgm:cxn modelId="{BFCC2CA5-E83F-4D3F-9EBE-78AEE139A851}" type="presOf" srcId="{B501C053-211C-4F1F-91C1-20E18B9C04DC}" destId="{17A940DC-571C-4E0A-80DA-245A6FACCAD9}" srcOrd="0" destOrd="0" presId="urn:microsoft.com/office/officeart/2005/8/layout/list1"/>
    <dgm:cxn modelId="{FF4413AD-BA32-4BBA-AD74-BD2A38604A0F}" type="presOf" srcId="{A70E5A88-B934-4003-B36F-56104B3C4F01}" destId="{18592251-BE68-4978-A4FD-42741D0829C0}" srcOrd="1" destOrd="0" presId="urn:microsoft.com/office/officeart/2005/8/layout/list1"/>
    <dgm:cxn modelId="{E86C43B5-8FAB-427F-8F1F-21E1C207F2DB}" type="presOf" srcId="{173249C3-1D2F-45B1-8BE7-196313781618}" destId="{59FD081C-6328-4692-A74A-C7F61FACD407}" srcOrd="1" destOrd="0" presId="urn:microsoft.com/office/officeart/2005/8/layout/list1"/>
    <dgm:cxn modelId="{0F4C5DC3-6BD0-414A-B856-FB6EC2C7CC77}" type="presOf" srcId="{CF82C269-3AD8-48A5-8793-F01BC0A50A28}" destId="{5C81F5F7-BB45-4637-A53C-737E58DD792C}" srcOrd="1" destOrd="0" presId="urn:microsoft.com/office/officeart/2005/8/layout/list1"/>
    <dgm:cxn modelId="{91BEF1CA-E6A7-4B9A-AEEF-AEEE24331B1A}" type="presOf" srcId="{A17259B0-FDFC-4378-8DEB-6F1393C795D9}" destId="{09A1DFF0-29BB-4D1C-B334-CBBB697F63CF}" srcOrd="0" destOrd="0" presId="urn:microsoft.com/office/officeart/2005/8/layout/list1"/>
    <dgm:cxn modelId="{D9A57EE0-DBE4-4490-859C-935B543ED91F}" srcId="{B501C053-211C-4F1F-91C1-20E18B9C04DC}" destId="{A17259B0-FDFC-4378-8DEB-6F1393C795D9}" srcOrd="3" destOrd="0" parTransId="{D44ABB97-A4E4-4C4F-813B-196FD23B00A7}" sibTransId="{FEA88E5A-E09F-4773-B662-770EE28F8272}"/>
    <dgm:cxn modelId="{A31A43E2-AFF1-44D3-852E-7359463A5205}" type="presOf" srcId="{02F2355D-A62B-47EE-81DD-2FE6E24B09C1}" destId="{F884F3A1-3440-4CBD-9206-4D9690F5BB0F}" srcOrd="0" destOrd="0" presId="urn:microsoft.com/office/officeart/2005/8/layout/list1"/>
    <dgm:cxn modelId="{24FB8EE3-C83E-4B89-B983-5E87416B92AF}" type="presOf" srcId="{7711C045-42A6-495B-AFF5-5675635FB1E5}" destId="{F3781B5C-00EE-422B-B35D-A54144308420}" srcOrd="1" destOrd="0" presId="urn:microsoft.com/office/officeart/2005/8/layout/list1"/>
    <dgm:cxn modelId="{1373DBEA-0224-4FC3-8EC5-1AACA9232351}" type="presOf" srcId="{B592C9D4-BA8C-459E-B342-38EF3B072F13}" destId="{20157F2B-3D3C-4BBC-8207-F1D04DC7728C}" srcOrd="1" destOrd="0" presId="urn:microsoft.com/office/officeart/2005/8/layout/list1"/>
    <dgm:cxn modelId="{3FE404F4-542B-4401-BADC-7448E67B3DFA}" type="presOf" srcId="{7711C045-42A6-495B-AFF5-5675635FB1E5}" destId="{E74CCD31-D924-4909-9D34-887D1775A2B7}" srcOrd="0" destOrd="0" presId="urn:microsoft.com/office/officeart/2005/8/layout/list1"/>
    <dgm:cxn modelId="{94502D3E-CE66-4822-A034-5CE61D8D0F47}" type="presParOf" srcId="{17A940DC-571C-4E0A-80DA-245A6FACCAD9}" destId="{E4771E2E-B955-4D9C-9D4B-B565D7FEB13F}" srcOrd="0" destOrd="0" presId="urn:microsoft.com/office/officeart/2005/8/layout/list1"/>
    <dgm:cxn modelId="{50322CD9-DF02-4CE7-9307-04523B88D0D6}" type="presParOf" srcId="{E4771E2E-B955-4D9C-9D4B-B565D7FEB13F}" destId="{C76F662F-FBD3-4976-B2FB-D0CA98B3B591}" srcOrd="0" destOrd="0" presId="urn:microsoft.com/office/officeart/2005/8/layout/list1"/>
    <dgm:cxn modelId="{AD2CFB68-D241-4029-B911-9F89C4F25143}" type="presParOf" srcId="{E4771E2E-B955-4D9C-9D4B-B565D7FEB13F}" destId="{18592251-BE68-4978-A4FD-42741D0829C0}" srcOrd="1" destOrd="0" presId="urn:microsoft.com/office/officeart/2005/8/layout/list1"/>
    <dgm:cxn modelId="{C1F3D488-4790-4901-8291-90C70C7B9C27}" type="presParOf" srcId="{17A940DC-571C-4E0A-80DA-245A6FACCAD9}" destId="{C8E1F497-D883-4FCB-A7BB-5C1253423728}" srcOrd="1" destOrd="0" presId="urn:microsoft.com/office/officeart/2005/8/layout/list1"/>
    <dgm:cxn modelId="{FADEAFEE-0131-4402-9ED2-6859876B54E2}" type="presParOf" srcId="{17A940DC-571C-4E0A-80DA-245A6FACCAD9}" destId="{F538EED4-02DD-4C9F-83F5-E09FCD16CB5B}" srcOrd="2" destOrd="0" presId="urn:microsoft.com/office/officeart/2005/8/layout/list1"/>
    <dgm:cxn modelId="{FE90AF19-3927-44E6-A3E3-52AC489EF615}" type="presParOf" srcId="{17A940DC-571C-4E0A-80DA-245A6FACCAD9}" destId="{1CAB1A6A-AE3C-4C27-A64C-F35848F54075}" srcOrd="3" destOrd="0" presId="urn:microsoft.com/office/officeart/2005/8/layout/list1"/>
    <dgm:cxn modelId="{2759B9A4-278B-45CE-B054-CFA1DBE5A172}" type="presParOf" srcId="{17A940DC-571C-4E0A-80DA-245A6FACCAD9}" destId="{C1384AB4-BDA9-4776-A01C-BF39B6431956}" srcOrd="4" destOrd="0" presId="urn:microsoft.com/office/officeart/2005/8/layout/list1"/>
    <dgm:cxn modelId="{84C4B446-EF77-4F6B-AF57-C37A329C3F2B}" type="presParOf" srcId="{C1384AB4-BDA9-4776-A01C-BF39B6431956}" destId="{E74CCD31-D924-4909-9D34-887D1775A2B7}" srcOrd="0" destOrd="0" presId="urn:microsoft.com/office/officeart/2005/8/layout/list1"/>
    <dgm:cxn modelId="{4E327D69-8227-4325-85AF-7A6F9847DF28}" type="presParOf" srcId="{C1384AB4-BDA9-4776-A01C-BF39B6431956}" destId="{F3781B5C-00EE-422B-B35D-A54144308420}" srcOrd="1" destOrd="0" presId="urn:microsoft.com/office/officeart/2005/8/layout/list1"/>
    <dgm:cxn modelId="{DE003FD8-4F0C-40EA-9B44-DB469F596304}" type="presParOf" srcId="{17A940DC-571C-4E0A-80DA-245A6FACCAD9}" destId="{59B4846C-43EC-47BE-8FED-7320D5182DC0}" srcOrd="5" destOrd="0" presId="urn:microsoft.com/office/officeart/2005/8/layout/list1"/>
    <dgm:cxn modelId="{887E3D69-86E1-443D-A4AF-E2251C5B6623}" type="presParOf" srcId="{17A940DC-571C-4E0A-80DA-245A6FACCAD9}" destId="{32E68509-56A4-4BDF-BD47-583E2AFA3FA6}" srcOrd="6" destOrd="0" presId="urn:microsoft.com/office/officeart/2005/8/layout/list1"/>
    <dgm:cxn modelId="{B9EA252E-C683-4036-AB7F-2D7E39BD7219}" type="presParOf" srcId="{17A940DC-571C-4E0A-80DA-245A6FACCAD9}" destId="{9DA4D81E-920A-45D6-A229-6AB172A66082}" srcOrd="7" destOrd="0" presId="urn:microsoft.com/office/officeart/2005/8/layout/list1"/>
    <dgm:cxn modelId="{06D6247F-6F9D-4625-9A4F-A469DC7247B7}" type="presParOf" srcId="{17A940DC-571C-4E0A-80DA-245A6FACCAD9}" destId="{4FA621BF-CFD1-4C07-9687-F8B9CCB9B9EF}" srcOrd="8" destOrd="0" presId="urn:microsoft.com/office/officeart/2005/8/layout/list1"/>
    <dgm:cxn modelId="{BE60DEFC-40C5-4555-8BAF-1FEEFEB663E2}" type="presParOf" srcId="{4FA621BF-CFD1-4C07-9687-F8B9CCB9B9EF}" destId="{8188DF80-9525-4A48-9E56-BCF9801968A3}" srcOrd="0" destOrd="0" presId="urn:microsoft.com/office/officeart/2005/8/layout/list1"/>
    <dgm:cxn modelId="{7AF1CDD8-C326-4A8D-95F4-3DF71EB5C6B4}" type="presParOf" srcId="{4FA621BF-CFD1-4C07-9687-F8B9CCB9B9EF}" destId="{20157F2B-3D3C-4BBC-8207-F1D04DC7728C}" srcOrd="1" destOrd="0" presId="urn:microsoft.com/office/officeart/2005/8/layout/list1"/>
    <dgm:cxn modelId="{213E2F4A-425C-40CE-89E0-B86D5C661BCB}" type="presParOf" srcId="{17A940DC-571C-4E0A-80DA-245A6FACCAD9}" destId="{AEDA2D06-1753-4A6A-B3B1-99D4C9C27141}" srcOrd="9" destOrd="0" presId="urn:microsoft.com/office/officeart/2005/8/layout/list1"/>
    <dgm:cxn modelId="{39C54700-EFFF-46EB-B73F-789F2ABC2F34}" type="presParOf" srcId="{17A940DC-571C-4E0A-80DA-245A6FACCAD9}" destId="{880FF61E-5963-4E84-90F0-BDD1938179F5}" srcOrd="10" destOrd="0" presId="urn:microsoft.com/office/officeart/2005/8/layout/list1"/>
    <dgm:cxn modelId="{B1C11A68-DB87-452C-B326-D042967ED5F7}" type="presParOf" srcId="{17A940DC-571C-4E0A-80DA-245A6FACCAD9}" destId="{3AF14679-1702-40D0-BCEF-AEA480B22EA0}" srcOrd="11" destOrd="0" presId="urn:microsoft.com/office/officeart/2005/8/layout/list1"/>
    <dgm:cxn modelId="{7C1426BA-96CB-4ED5-A44F-235A63B15678}" type="presParOf" srcId="{17A940DC-571C-4E0A-80DA-245A6FACCAD9}" destId="{7D8F5336-FD94-4591-9763-2480C5DD3174}" srcOrd="12" destOrd="0" presId="urn:microsoft.com/office/officeart/2005/8/layout/list1"/>
    <dgm:cxn modelId="{609574CB-D9CB-403B-B7E4-B9952B05F31C}" type="presParOf" srcId="{7D8F5336-FD94-4591-9763-2480C5DD3174}" destId="{09A1DFF0-29BB-4D1C-B334-CBBB697F63CF}" srcOrd="0" destOrd="0" presId="urn:microsoft.com/office/officeart/2005/8/layout/list1"/>
    <dgm:cxn modelId="{35B4E787-4CD8-4A9E-833F-B08EBECD69A7}" type="presParOf" srcId="{7D8F5336-FD94-4591-9763-2480C5DD3174}" destId="{AE1BF584-560D-4DBA-9F0B-72263A32552A}" srcOrd="1" destOrd="0" presId="urn:microsoft.com/office/officeart/2005/8/layout/list1"/>
    <dgm:cxn modelId="{D3807CC3-2545-4802-B0E7-14F065F67788}" type="presParOf" srcId="{17A940DC-571C-4E0A-80DA-245A6FACCAD9}" destId="{251BDE04-C17F-4711-BB43-8156F090F472}" srcOrd="13" destOrd="0" presId="urn:microsoft.com/office/officeart/2005/8/layout/list1"/>
    <dgm:cxn modelId="{2F56E73C-17DD-41DF-9906-CC68AFD7D2BD}" type="presParOf" srcId="{17A940DC-571C-4E0A-80DA-245A6FACCAD9}" destId="{519980CA-CBFB-4774-9605-D30371128D37}" srcOrd="14" destOrd="0" presId="urn:microsoft.com/office/officeart/2005/8/layout/list1"/>
    <dgm:cxn modelId="{642CA11F-5061-400D-8932-12B9FA1153D9}" type="presParOf" srcId="{17A940DC-571C-4E0A-80DA-245A6FACCAD9}" destId="{258BF949-6B1C-4C62-B529-BE126D9A7AAC}" srcOrd="15" destOrd="0" presId="urn:microsoft.com/office/officeart/2005/8/layout/list1"/>
    <dgm:cxn modelId="{2F428BFD-DB0C-4060-9BB0-D1BBB2754AD1}" type="presParOf" srcId="{17A940DC-571C-4E0A-80DA-245A6FACCAD9}" destId="{5FD2F22F-0C44-4D44-80C0-8C7A6B8FC71E}" srcOrd="16" destOrd="0" presId="urn:microsoft.com/office/officeart/2005/8/layout/list1"/>
    <dgm:cxn modelId="{DBE8390A-D359-46CD-89A0-693E76AADE29}" type="presParOf" srcId="{5FD2F22F-0C44-4D44-80C0-8C7A6B8FC71E}" destId="{F884F3A1-3440-4CBD-9206-4D9690F5BB0F}" srcOrd="0" destOrd="0" presId="urn:microsoft.com/office/officeart/2005/8/layout/list1"/>
    <dgm:cxn modelId="{4BEC5598-CFC8-444A-BE87-F7B7D186C43C}" type="presParOf" srcId="{5FD2F22F-0C44-4D44-80C0-8C7A6B8FC71E}" destId="{B13DE2EF-2998-49CD-A8FA-105BC4586F62}" srcOrd="1" destOrd="0" presId="urn:microsoft.com/office/officeart/2005/8/layout/list1"/>
    <dgm:cxn modelId="{A024BA22-2383-4AA9-A9B2-357465B65AB1}" type="presParOf" srcId="{17A940DC-571C-4E0A-80DA-245A6FACCAD9}" destId="{BEDD63C6-FCB7-46CB-ACF7-39012D6C7748}" srcOrd="17" destOrd="0" presId="urn:microsoft.com/office/officeart/2005/8/layout/list1"/>
    <dgm:cxn modelId="{63E54FED-FAAD-4F64-B89F-076FDFDADD3D}" type="presParOf" srcId="{17A940DC-571C-4E0A-80DA-245A6FACCAD9}" destId="{B0EFD737-25DB-44B2-97C1-E158023CEFF3}" srcOrd="18" destOrd="0" presId="urn:microsoft.com/office/officeart/2005/8/layout/list1"/>
    <dgm:cxn modelId="{D410CC42-8E85-4EA1-9EBB-E8B0580D1E99}" type="presParOf" srcId="{17A940DC-571C-4E0A-80DA-245A6FACCAD9}" destId="{EC1CF7FF-5832-4736-8ECD-8CB0476CF205}" srcOrd="19" destOrd="0" presId="urn:microsoft.com/office/officeart/2005/8/layout/list1"/>
    <dgm:cxn modelId="{C08CC0CA-00A7-44E1-AF37-292D508DF124}" type="presParOf" srcId="{17A940DC-571C-4E0A-80DA-245A6FACCAD9}" destId="{CC669498-A1B7-43CD-B9EF-93DC1AE7D412}" srcOrd="20" destOrd="0" presId="urn:microsoft.com/office/officeart/2005/8/layout/list1"/>
    <dgm:cxn modelId="{6A8F0244-5A54-44F3-9A6B-9598A91D9D87}" type="presParOf" srcId="{CC669498-A1B7-43CD-B9EF-93DC1AE7D412}" destId="{10350457-ECD4-46C2-9E44-349477A1E937}" srcOrd="0" destOrd="0" presId="urn:microsoft.com/office/officeart/2005/8/layout/list1"/>
    <dgm:cxn modelId="{72C7E2CC-F9AA-4DD1-A516-29781021416A}" type="presParOf" srcId="{CC669498-A1B7-43CD-B9EF-93DC1AE7D412}" destId="{5C81F5F7-BB45-4637-A53C-737E58DD792C}" srcOrd="1" destOrd="0" presId="urn:microsoft.com/office/officeart/2005/8/layout/list1"/>
    <dgm:cxn modelId="{6B709D21-7455-460F-956A-020030E64760}" type="presParOf" srcId="{17A940DC-571C-4E0A-80DA-245A6FACCAD9}" destId="{9D14558F-9FFB-49BB-A4EA-E88CBD6774CD}" srcOrd="21" destOrd="0" presId="urn:microsoft.com/office/officeart/2005/8/layout/list1"/>
    <dgm:cxn modelId="{B2FBCA19-3E38-4ABC-9649-A739628BECB3}" type="presParOf" srcId="{17A940DC-571C-4E0A-80DA-245A6FACCAD9}" destId="{364793B7-CBE1-4159-8E6E-2EEA16B94B6A}" srcOrd="22" destOrd="0" presId="urn:microsoft.com/office/officeart/2005/8/layout/list1"/>
    <dgm:cxn modelId="{0DCFCED6-D90C-4628-952B-5A2504D1D7A3}" type="presParOf" srcId="{17A940DC-571C-4E0A-80DA-245A6FACCAD9}" destId="{5B6CDD68-E1AB-4EC4-AE75-06594699408D}" srcOrd="23" destOrd="0" presId="urn:microsoft.com/office/officeart/2005/8/layout/list1"/>
    <dgm:cxn modelId="{65118F2F-FA89-4318-8FD4-1B2C87592E43}" type="presParOf" srcId="{17A940DC-571C-4E0A-80DA-245A6FACCAD9}" destId="{418B283F-D792-494B-8436-21013D530056}" srcOrd="24" destOrd="0" presId="urn:microsoft.com/office/officeart/2005/8/layout/list1"/>
    <dgm:cxn modelId="{B18E6771-4FDC-424A-9FA1-6673A8389857}" type="presParOf" srcId="{418B283F-D792-494B-8436-21013D530056}" destId="{D3E29146-D265-48DF-9F0F-C70C231AE545}" srcOrd="0" destOrd="0" presId="urn:microsoft.com/office/officeart/2005/8/layout/list1"/>
    <dgm:cxn modelId="{5FD2ABE0-A68A-4BB6-A147-53B3CA95F477}" type="presParOf" srcId="{418B283F-D792-494B-8436-21013D530056}" destId="{59FD081C-6328-4692-A74A-C7F61FACD407}" srcOrd="1" destOrd="0" presId="urn:microsoft.com/office/officeart/2005/8/layout/list1"/>
    <dgm:cxn modelId="{D5B7F9F4-0A27-4A77-B327-6A38BD62D2EF}" type="presParOf" srcId="{17A940DC-571C-4E0A-80DA-245A6FACCAD9}" destId="{E8AF8E81-0FDD-4770-926A-50BA5CB01C39}" srcOrd="25" destOrd="0" presId="urn:microsoft.com/office/officeart/2005/8/layout/list1"/>
    <dgm:cxn modelId="{BF5CBB8D-92FC-4677-B7ED-0EA630F2CF68}" type="presParOf" srcId="{17A940DC-571C-4E0A-80DA-245A6FACCAD9}" destId="{5FCD5F99-F6B4-4A3E-8A99-F8884FFD9EA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how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long?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45F424A-C4C7-4D87-A8CE-53F2B5F38A6B}" type="presOf" srcId="{EF19697B-A9ED-483F-87E0-987A5F053900}" destId="{8F3DC604-9A94-43AF-BEEB-2E24F629157B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SCHOOL’S INTERNSHIP SERVICE («SAT») 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CAREER SERVICE</a:t>
          </a:r>
          <a:endParaRPr lang="it-IT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06CE8-3EB9-4A9C-BE27-C90B22A83A16}">
      <dgm:prSet/>
      <dgm:spPr/>
      <dgm:t>
        <a:bodyPr/>
        <a:lstStyle/>
        <a:p>
          <a:pPr>
            <a:buNone/>
          </a:pPr>
          <a:r>
            <a:rPr lang="it-IT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Helps</a:t>
          </a:r>
          <a:r>
            <a: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you</a:t>
          </a:r>
          <a:r>
            <a: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looking for the internship</a:t>
          </a:r>
          <a:endParaRPr lang="it-IT" dirty="0"/>
        </a:p>
      </dgm:t>
    </dgm:pt>
    <dgm:pt modelId="{D660C555-4579-4DBD-98E8-B42D78D46639}" type="parTrans" cxnId="{D8B84C89-24D0-45B2-858B-DD8887590D99}">
      <dgm:prSet/>
      <dgm:spPr/>
      <dgm:t>
        <a:bodyPr/>
        <a:lstStyle/>
        <a:p>
          <a:endParaRPr lang="it-IT"/>
        </a:p>
      </dgm:t>
    </dgm:pt>
    <dgm:pt modelId="{8ADA2680-3F04-4D14-9652-1F751B1BA5E0}" type="sibTrans" cxnId="{D8B84C89-24D0-45B2-858B-DD8887590D99}">
      <dgm:prSet/>
      <dgm:spPr/>
      <dgm:t>
        <a:bodyPr/>
        <a:lstStyle/>
        <a:p>
          <a:endParaRPr lang="it-IT"/>
        </a:p>
      </dgm:t>
    </dgm:pt>
    <dgm:pt modelId="{CA689AB8-8928-48D5-93BA-4F6BEC0B3F87}">
      <dgm:prSet/>
      <dgm:spPr/>
      <dgm:t>
        <a:bodyPr/>
        <a:lstStyle/>
        <a:p>
          <a:pPr>
            <a:buNone/>
          </a:pP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Sets compulsory internship regulations, activates and manages it</a:t>
          </a:r>
          <a:endParaRPr lang="it-IT" dirty="0"/>
        </a:p>
      </dgm:t>
    </dgm:pt>
    <dgm:pt modelId="{8F44FF83-4CB2-4330-A477-06A82EECC16B}" type="parTrans" cxnId="{33316FC8-31E3-476A-B98F-572FA678D4D2}">
      <dgm:prSet/>
      <dgm:spPr/>
      <dgm:t>
        <a:bodyPr/>
        <a:lstStyle/>
        <a:p>
          <a:endParaRPr lang="it-IT"/>
        </a:p>
      </dgm:t>
    </dgm:pt>
    <dgm:pt modelId="{216CF228-B56A-40A9-BCCF-096E1539AA58}" type="sibTrans" cxnId="{33316FC8-31E3-476A-B98F-572FA678D4D2}">
      <dgm:prSet/>
      <dgm:spPr/>
      <dgm:t>
        <a:bodyPr/>
        <a:lstStyle/>
        <a:p>
          <a:endParaRPr lang="it-IT"/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2"/>
      <dgm:spPr/>
    </dgm:pt>
    <dgm:pt modelId="{AAD4BD96-4C5D-49DC-9C99-B5DA563BC390}" type="pres">
      <dgm:prSet presAssocID="{F6F4904E-6569-4831-92A1-898A37698A6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0" presStyleCnt="2" custLinFactNeighborY="6261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0" presStyleCnt="2"/>
      <dgm:spPr/>
    </dgm:pt>
    <dgm:pt modelId="{AFF3101E-9BDE-4052-9F9C-4B821C67110D}" type="pres">
      <dgm:prSet presAssocID="{E163EE57-04CB-44C0-A384-7E982BDAE03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74D5B07-77C2-4C59-B992-989C31AEB3AE}" type="presOf" srcId="{2FA06CE8-3EB9-4A9C-BE27-C90B22A83A16}" destId="{FA64E046-5A6A-4786-805F-0774AAF72231}" srcOrd="0" destOrd="0" presId="urn:microsoft.com/office/officeart/2005/8/layout/list1"/>
    <dgm:cxn modelId="{93764930-41AF-412D-8746-B90E67EC7D90}" type="presOf" srcId="{CA689AB8-8928-48D5-93BA-4F6BEC0B3F87}" destId="{8F130C2C-92E4-469F-8366-1B2C4E808C39}" srcOrd="0" destOrd="0" presId="urn:microsoft.com/office/officeart/2005/8/layout/list1"/>
    <dgm:cxn modelId="{3E2BB132-ECBC-4734-95A1-50A425628221}" srcId="{EF19697B-A9ED-483F-87E0-987A5F053900}" destId="{E163EE57-04CB-44C0-A384-7E982BDAE035}" srcOrd="1" destOrd="0" parTransId="{4B05C0BE-F016-4074-B133-3276ABCD2B21}" sibTransId="{185F1145-841C-4EFD-B1AA-D96A3F1FFB96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D8B84C89-24D0-45B2-858B-DD8887590D99}" srcId="{F6F4904E-6569-4831-92A1-898A37698A61}" destId="{2FA06CE8-3EB9-4A9C-BE27-C90B22A83A16}" srcOrd="0" destOrd="0" parTransId="{D660C555-4579-4DBD-98E8-B42D78D46639}" sibTransId="{8ADA2680-3F04-4D14-9652-1F751B1BA5E0}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33316FC8-31E3-476A-B98F-572FA678D4D2}" srcId="{E163EE57-04CB-44C0-A384-7E982BDAE035}" destId="{CA689AB8-8928-48D5-93BA-4F6BEC0B3F87}" srcOrd="0" destOrd="0" parTransId="{8F44FF83-4CB2-4330-A477-06A82EECC16B}" sibTransId="{216CF228-B56A-40A9-BCCF-096E1539AA58}"/>
    <dgm:cxn modelId="{1D41D4E3-AA10-4004-A8CD-9D02AA0A300E}" srcId="{EF19697B-A9ED-483F-87E0-987A5F053900}" destId="{F6F4904E-6569-4831-92A1-898A37698A61}" srcOrd="0" destOrd="0" parTransId="{A2B4A71D-75D3-4B37-94B4-E470A9825971}" sibTransId="{38912E4B-8041-4A7C-818F-7786A15B9FFC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9EB99843-5AFA-488E-A876-48274089A718}" type="presParOf" srcId="{8F3DC604-9A94-43AF-BEEB-2E24F629157B}" destId="{22948F90-1271-40F9-9387-A20F99CCDD4C}" srcOrd="0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1" destOrd="0" presId="urn:microsoft.com/office/officeart/2005/8/layout/list1"/>
    <dgm:cxn modelId="{D0052BEC-1B3F-4FDB-BE74-EEAEF18DA78A}" type="presParOf" srcId="{8F3DC604-9A94-43AF-BEEB-2E24F629157B}" destId="{FA64E046-5A6A-4786-805F-0774AAF72231}" srcOrd="2" destOrd="0" presId="urn:microsoft.com/office/officeart/2005/8/layout/list1"/>
    <dgm:cxn modelId="{C4FCA2E6-D11F-4E52-9E31-52C4796D55A5}" type="presParOf" srcId="{8F3DC604-9A94-43AF-BEEB-2E24F629157B}" destId="{6E5823CF-4802-4918-BD6D-F76C22C40644}" srcOrd="3" destOrd="0" presId="urn:microsoft.com/office/officeart/2005/8/layout/list1"/>
    <dgm:cxn modelId="{02C81E1C-49D0-4926-8854-D2FA27814D4A}" type="presParOf" srcId="{8F3DC604-9A94-43AF-BEEB-2E24F629157B}" destId="{8B9665EC-BAAF-4848-9637-DEE9BAF625D1}" srcOrd="4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5" destOrd="0" presId="urn:microsoft.com/office/officeart/2005/8/layout/list1"/>
    <dgm:cxn modelId="{F8D17407-D2FF-4DB1-9D16-1E1CFD2CC074}" type="presParOf" srcId="{8F3DC604-9A94-43AF-BEEB-2E24F629157B}" destId="{8F130C2C-92E4-469F-8366-1B2C4E808C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2800" dirty="0">
              <a:latin typeface="Arial" panose="020B0604020202020204" pitchFamily="34" charset="0"/>
              <a:cs typeface="Arial" panose="020B0604020202020204" pitchFamily="34" charset="0"/>
            </a:rPr>
            <a:t>SCHOOL’S INTERNSHIP SERVICE («SAT») 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CAREER SERVICE</a:t>
          </a:r>
          <a:endParaRPr lang="it-IT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06CE8-3EB9-4A9C-BE27-C90B22A83A16}">
      <dgm:prSet/>
      <dgm:spPr/>
      <dgm:t>
        <a:bodyPr/>
        <a:lstStyle/>
        <a:p>
          <a:pPr>
            <a:buNone/>
          </a:pPr>
          <a:endParaRPr lang="it-IT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0C555-4579-4DBD-98E8-B42D78D46639}" type="parTrans" cxnId="{D8B84C89-24D0-45B2-858B-DD8887590D99}">
      <dgm:prSet/>
      <dgm:spPr/>
      <dgm:t>
        <a:bodyPr/>
        <a:lstStyle/>
        <a:p>
          <a:endParaRPr lang="it-IT"/>
        </a:p>
      </dgm:t>
    </dgm:pt>
    <dgm:pt modelId="{8ADA2680-3F04-4D14-9652-1F751B1BA5E0}" type="sibTrans" cxnId="{D8B84C89-24D0-45B2-858B-DD8887590D99}">
      <dgm:prSet/>
      <dgm:spPr/>
      <dgm:t>
        <a:bodyPr/>
        <a:lstStyle/>
        <a:p>
          <a:endParaRPr lang="it-IT"/>
        </a:p>
      </dgm:t>
    </dgm:pt>
    <dgm:pt modelId="{CA689AB8-8928-48D5-93BA-4F6BEC0B3F87}">
      <dgm:prSet/>
      <dgm:spPr/>
      <dgm:t>
        <a:bodyPr/>
        <a:lstStyle/>
        <a:p>
          <a:pPr>
            <a:buNone/>
          </a:pPr>
          <a:endParaRPr lang="it-IT" dirty="0"/>
        </a:p>
      </dgm:t>
    </dgm:pt>
    <dgm:pt modelId="{8F44FF83-4CB2-4330-A477-06A82EECC16B}" type="parTrans" cxnId="{33316FC8-31E3-476A-B98F-572FA678D4D2}">
      <dgm:prSet/>
      <dgm:spPr/>
      <dgm:t>
        <a:bodyPr/>
        <a:lstStyle/>
        <a:p>
          <a:endParaRPr lang="it-IT"/>
        </a:p>
      </dgm:t>
    </dgm:pt>
    <dgm:pt modelId="{216CF228-B56A-40A9-BCCF-096E1539AA58}" type="sibTrans" cxnId="{33316FC8-31E3-476A-B98F-572FA678D4D2}">
      <dgm:prSet/>
      <dgm:spPr/>
      <dgm:t>
        <a:bodyPr/>
        <a:lstStyle/>
        <a:p>
          <a:endParaRPr lang="it-IT"/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2"/>
      <dgm:spPr/>
    </dgm:pt>
    <dgm:pt modelId="{AAD4BD96-4C5D-49DC-9C99-B5DA563BC390}" type="pres">
      <dgm:prSet presAssocID="{F6F4904E-6569-4831-92A1-898A37698A6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0" presStyleCnt="2" custLinFactNeighborY="6261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0" presStyleCnt="2"/>
      <dgm:spPr/>
    </dgm:pt>
    <dgm:pt modelId="{AFF3101E-9BDE-4052-9F9C-4B821C67110D}" type="pres">
      <dgm:prSet presAssocID="{E163EE57-04CB-44C0-A384-7E982BDAE03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74D5B07-77C2-4C59-B992-989C31AEB3AE}" type="presOf" srcId="{2FA06CE8-3EB9-4A9C-BE27-C90B22A83A16}" destId="{FA64E046-5A6A-4786-805F-0774AAF72231}" srcOrd="0" destOrd="0" presId="urn:microsoft.com/office/officeart/2005/8/layout/list1"/>
    <dgm:cxn modelId="{93764930-41AF-412D-8746-B90E67EC7D90}" type="presOf" srcId="{CA689AB8-8928-48D5-93BA-4F6BEC0B3F87}" destId="{8F130C2C-92E4-469F-8366-1B2C4E808C39}" srcOrd="0" destOrd="0" presId="urn:microsoft.com/office/officeart/2005/8/layout/list1"/>
    <dgm:cxn modelId="{3E2BB132-ECBC-4734-95A1-50A425628221}" srcId="{EF19697B-A9ED-483F-87E0-987A5F053900}" destId="{E163EE57-04CB-44C0-A384-7E982BDAE035}" srcOrd="1" destOrd="0" parTransId="{4B05C0BE-F016-4074-B133-3276ABCD2B21}" sibTransId="{185F1145-841C-4EFD-B1AA-D96A3F1FFB96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D8B84C89-24D0-45B2-858B-DD8887590D99}" srcId="{F6F4904E-6569-4831-92A1-898A37698A61}" destId="{2FA06CE8-3EB9-4A9C-BE27-C90B22A83A16}" srcOrd="0" destOrd="0" parTransId="{D660C555-4579-4DBD-98E8-B42D78D46639}" sibTransId="{8ADA2680-3F04-4D14-9652-1F751B1BA5E0}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33316FC8-31E3-476A-B98F-572FA678D4D2}" srcId="{E163EE57-04CB-44C0-A384-7E982BDAE035}" destId="{CA689AB8-8928-48D5-93BA-4F6BEC0B3F87}" srcOrd="0" destOrd="0" parTransId="{8F44FF83-4CB2-4330-A477-06A82EECC16B}" sibTransId="{216CF228-B56A-40A9-BCCF-096E1539AA58}"/>
    <dgm:cxn modelId="{1D41D4E3-AA10-4004-A8CD-9D02AA0A300E}" srcId="{EF19697B-A9ED-483F-87E0-987A5F053900}" destId="{F6F4904E-6569-4831-92A1-898A37698A61}" srcOrd="0" destOrd="0" parTransId="{A2B4A71D-75D3-4B37-94B4-E470A9825971}" sibTransId="{38912E4B-8041-4A7C-818F-7786A15B9FFC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9EB99843-5AFA-488E-A876-48274089A718}" type="presParOf" srcId="{8F3DC604-9A94-43AF-BEEB-2E24F629157B}" destId="{22948F90-1271-40F9-9387-A20F99CCDD4C}" srcOrd="0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1" destOrd="0" presId="urn:microsoft.com/office/officeart/2005/8/layout/list1"/>
    <dgm:cxn modelId="{D0052BEC-1B3F-4FDB-BE74-EEAEF18DA78A}" type="presParOf" srcId="{8F3DC604-9A94-43AF-BEEB-2E24F629157B}" destId="{FA64E046-5A6A-4786-805F-0774AAF72231}" srcOrd="2" destOrd="0" presId="urn:microsoft.com/office/officeart/2005/8/layout/list1"/>
    <dgm:cxn modelId="{C4FCA2E6-D11F-4E52-9E31-52C4796D55A5}" type="presParOf" srcId="{8F3DC604-9A94-43AF-BEEB-2E24F629157B}" destId="{6E5823CF-4802-4918-BD6D-F76C22C40644}" srcOrd="3" destOrd="0" presId="urn:microsoft.com/office/officeart/2005/8/layout/list1"/>
    <dgm:cxn modelId="{02C81E1C-49D0-4926-8854-D2FA27814D4A}" type="presParOf" srcId="{8F3DC604-9A94-43AF-BEEB-2E24F629157B}" destId="{8B9665EC-BAAF-4848-9637-DEE9BAF625D1}" srcOrd="4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5" destOrd="0" presId="urn:microsoft.com/office/officeart/2005/8/layout/list1"/>
    <dgm:cxn modelId="{F8D17407-D2FF-4DB1-9D16-1E1CFD2CC074}" type="presParOf" srcId="{8F3DC604-9A94-43AF-BEEB-2E24F629157B}" destId="{8F130C2C-92E4-469F-8366-1B2C4E808C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01C053-211C-4F1F-91C1-20E18B9C04DC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A70E5A88-B934-4003-B36F-56104B3C4F01}">
      <dgm:prSet phldrT="[Testo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Get to know my study course regulations</a:t>
          </a:r>
          <a:endParaRPr lang="it-IT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272E6-40BE-453B-9976-6DB47E498705}" type="parTrans" cxnId="{0A59C002-DCB9-481F-A1CA-AD5147006439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69D95-3909-4596-88D8-CB45370C5723}" type="sibTrans" cxnId="{0A59C002-DCB9-481F-A1CA-AD5147006439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1C045-42A6-495B-AFF5-5675635FB1E5}">
      <dgm:prSet phldrT="[Testo]"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Look for</a:t>
          </a:r>
        </a:p>
      </dgm:t>
    </dgm:pt>
    <dgm:pt modelId="{31ECD05E-FC02-4CCD-A45C-A5DC03BC6273}" type="parTrans" cxnId="{19D9CD39-4FE9-42DA-A180-4B9A91F6D36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F0ABD-B350-4F70-ABDC-E660E7DC66D9}" type="sibTrans" cxnId="{19D9CD39-4FE9-42DA-A180-4B9A91F6D36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2C9D4-BA8C-459E-B342-38EF3B072F13}">
      <dgm:prSet phldrT="[Testo]"/>
      <dgm:spPr/>
      <dgm:t>
        <a:bodyPr/>
        <a:lstStyle/>
        <a:p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Activate</a:t>
          </a:r>
          <a:endParaRPr lang="it-IT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56F42-2B31-4BCD-9AB5-0F0B0DA4EFCF}" type="parTrans" cxnId="{8AC0FB67-9E87-43D8-A6EA-C937E6CA6832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5177EB-C93E-47BB-867B-F8E00B6DC4CD}" type="sibTrans" cxnId="{8AC0FB67-9E87-43D8-A6EA-C937E6CA6832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259B0-FDFC-4378-8DEB-6F1393C795D9}">
      <dgm:prSet/>
      <dgm:spPr/>
      <dgm:t>
        <a:bodyPr/>
        <a:lstStyle/>
        <a:p>
          <a:r>
            <a:rPr lang="it-IT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Carry</a:t>
          </a:r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out</a:t>
          </a:r>
        </a:p>
      </dgm:t>
    </dgm:pt>
    <dgm:pt modelId="{D44ABB97-A4E4-4C4F-813B-196FD23B00A7}" type="parTrans" cxnId="{D9A57EE0-DBE4-4490-859C-935B543ED91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88E5A-E09F-4773-B662-770EE28F8272}" type="sibTrans" cxnId="{D9A57EE0-DBE4-4490-859C-935B543ED91F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2355D-A62B-47EE-81DD-2FE6E24B09C1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Feedback</a:t>
          </a:r>
        </a:p>
      </dgm:t>
    </dgm:pt>
    <dgm:pt modelId="{36D72D9E-5D97-470F-9F7D-8224EF31A50B}" type="parTrans" cxnId="{01524149-062E-4A22-807A-06CE1DE2CA66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78FE8-692A-4D57-9637-6EC94AF047AF}" type="sibTrans" cxnId="{01524149-062E-4A22-807A-06CE1DE2CA66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2C269-3AD8-48A5-8793-F01BC0A50A28}">
      <dgm:prSet/>
      <dgm:spPr/>
      <dgm:t>
        <a:bodyPr/>
        <a:lstStyle/>
        <a:p>
          <a:r>
            <a:rPr lang="it-IT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Recognition of ECTS</a:t>
          </a:r>
        </a:p>
      </dgm:t>
    </dgm:pt>
    <dgm:pt modelId="{F737E71B-3A7A-4DBD-8B7E-31358055BE3C}" type="parTrans" cxnId="{E5C89BA0-657B-4A50-817B-155499088250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4D87A-2473-495C-840B-AF9E6676AC08}" type="sibTrans" cxnId="{E5C89BA0-657B-4A50-817B-155499088250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940DC-571C-4E0A-80DA-245A6FACCAD9}" type="pres">
      <dgm:prSet presAssocID="{B501C053-211C-4F1F-91C1-20E18B9C04DC}" presName="linear" presStyleCnt="0">
        <dgm:presLayoutVars>
          <dgm:dir/>
          <dgm:animLvl val="lvl"/>
          <dgm:resizeHandles val="exact"/>
        </dgm:presLayoutVars>
      </dgm:prSet>
      <dgm:spPr/>
    </dgm:pt>
    <dgm:pt modelId="{E4771E2E-B955-4D9C-9D4B-B565D7FEB13F}" type="pres">
      <dgm:prSet presAssocID="{A70E5A88-B934-4003-B36F-56104B3C4F01}" presName="parentLin" presStyleCnt="0"/>
      <dgm:spPr/>
    </dgm:pt>
    <dgm:pt modelId="{C76F662F-FBD3-4976-B2FB-D0CA98B3B591}" type="pres">
      <dgm:prSet presAssocID="{A70E5A88-B934-4003-B36F-56104B3C4F01}" presName="parentLeftMargin" presStyleLbl="node1" presStyleIdx="0" presStyleCnt="6"/>
      <dgm:spPr/>
    </dgm:pt>
    <dgm:pt modelId="{18592251-BE68-4978-A4FD-42741D0829C0}" type="pres">
      <dgm:prSet presAssocID="{A70E5A88-B934-4003-B36F-56104B3C4F01}" presName="parentText" presStyleLbl="node1" presStyleIdx="0" presStyleCnt="6" custLinFactNeighborX="-13900" custLinFactNeighborY="4626">
        <dgm:presLayoutVars>
          <dgm:chMax val="0"/>
          <dgm:bulletEnabled val="1"/>
        </dgm:presLayoutVars>
      </dgm:prSet>
      <dgm:spPr/>
    </dgm:pt>
    <dgm:pt modelId="{C8E1F497-D883-4FCB-A7BB-5C1253423728}" type="pres">
      <dgm:prSet presAssocID="{A70E5A88-B934-4003-B36F-56104B3C4F01}" presName="negativeSpace" presStyleCnt="0"/>
      <dgm:spPr/>
    </dgm:pt>
    <dgm:pt modelId="{F538EED4-02DD-4C9F-83F5-E09FCD16CB5B}" type="pres">
      <dgm:prSet presAssocID="{A70E5A88-B934-4003-B36F-56104B3C4F01}" presName="childText" presStyleLbl="conFgAcc1" presStyleIdx="0" presStyleCnt="6" custLinFactNeighborX="28" custLinFactNeighborY="-39074">
        <dgm:presLayoutVars>
          <dgm:bulletEnabled val="1"/>
        </dgm:presLayoutVars>
      </dgm:prSet>
      <dgm:spPr/>
    </dgm:pt>
    <dgm:pt modelId="{1CAB1A6A-AE3C-4C27-A64C-F35848F54075}" type="pres">
      <dgm:prSet presAssocID="{FC269D95-3909-4596-88D8-CB45370C5723}" presName="spaceBetweenRectangles" presStyleCnt="0"/>
      <dgm:spPr/>
    </dgm:pt>
    <dgm:pt modelId="{C1384AB4-BDA9-4776-A01C-BF39B6431956}" type="pres">
      <dgm:prSet presAssocID="{7711C045-42A6-495B-AFF5-5675635FB1E5}" presName="parentLin" presStyleCnt="0"/>
      <dgm:spPr/>
    </dgm:pt>
    <dgm:pt modelId="{E74CCD31-D924-4909-9D34-887D1775A2B7}" type="pres">
      <dgm:prSet presAssocID="{7711C045-42A6-495B-AFF5-5675635FB1E5}" presName="parentLeftMargin" presStyleLbl="node1" presStyleIdx="0" presStyleCnt="6"/>
      <dgm:spPr/>
    </dgm:pt>
    <dgm:pt modelId="{F3781B5C-00EE-422B-B35D-A54144308420}" type="pres">
      <dgm:prSet presAssocID="{7711C045-42A6-495B-AFF5-5675635FB1E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9B4846C-43EC-47BE-8FED-7320D5182DC0}" type="pres">
      <dgm:prSet presAssocID="{7711C045-42A6-495B-AFF5-5675635FB1E5}" presName="negativeSpace" presStyleCnt="0"/>
      <dgm:spPr/>
    </dgm:pt>
    <dgm:pt modelId="{32E68509-56A4-4BDF-BD47-583E2AFA3FA6}" type="pres">
      <dgm:prSet presAssocID="{7711C045-42A6-495B-AFF5-5675635FB1E5}" presName="childText" presStyleLbl="conFgAcc1" presStyleIdx="1" presStyleCnt="6">
        <dgm:presLayoutVars>
          <dgm:bulletEnabled val="1"/>
        </dgm:presLayoutVars>
      </dgm:prSet>
      <dgm:spPr/>
    </dgm:pt>
    <dgm:pt modelId="{9DA4D81E-920A-45D6-A229-6AB172A66082}" type="pres">
      <dgm:prSet presAssocID="{DCEF0ABD-B350-4F70-ABDC-E660E7DC66D9}" presName="spaceBetweenRectangles" presStyleCnt="0"/>
      <dgm:spPr/>
    </dgm:pt>
    <dgm:pt modelId="{4FA621BF-CFD1-4C07-9687-F8B9CCB9B9EF}" type="pres">
      <dgm:prSet presAssocID="{B592C9D4-BA8C-459E-B342-38EF3B072F13}" presName="parentLin" presStyleCnt="0"/>
      <dgm:spPr/>
    </dgm:pt>
    <dgm:pt modelId="{8188DF80-9525-4A48-9E56-BCF9801968A3}" type="pres">
      <dgm:prSet presAssocID="{B592C9D4-BA8C-459E-B342-38EF3B072F13}" presName="parentLeftMargin" presStyleLbl="node1" presStyleIdx="1" presStyleCnt="6"/>
      <dgm:spPr/>
    </dgm:pt>
    <dgm:pt modelId="{20157F2B-3D3C-4BBC-8207-F1D04DC7728C}" type="pres">
      <dgm:prSet presAssocID="{B592C9D4-BA8C-459E-B342-38EF3B072F1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EDA2D06-1753-4A6A-B3B1-99D4C9C27141}" type="pres">
      <dgm:prSet presAssocID="{B592C9D4-BA8C-459E-B342-38EF3B072F13}" presName="negativeSpace" presStyleCnt="0"/>
      <dgm:spPr/>
    </dgm:pt>
    <dgm:pt modelId="{880FF61E-5963-4E84-90F0-BDD1938179F5}" type="pres">
      <dgm:prSet presAssocID="{B592C9D4-BA8C-459E-B342-38EF3B072F13}" presName="childText" presStyleLbl="conFgAcc1" presStyleIdx="2" presStyleCnt="6">
        <dgm:presLayoutVars>
          <dgm:bulletEnabled val="1"/>
        </dgm:presLayoutVars>
      </dgm:prSet>
      <dgm:spPr/>
    </dgm:pt>
    <dgm:pt modelId="{3AF14679-1702-40D0-BCEF-AEA480B22EA0}" type="pres">
      <dgm:prSet presAssocID="{D05177EB-C93E-47BB-867B-F8E00B6DC4CD}" presName="spaceBetweenRectangles" presStyleCnt="0"/>
      <dgm:spPr/>
    </dgm:pt>
    <dgm:pt modelId="{7D8F5336-FD94-4591-9763-2480C5DD3174}" type="pres">
      <dgm:prSet presAssocID="{A17259B0-FDFC-4378-8DEB-6F1393C795D9}" presName="parentLin" presStyleCnt="0"/>
      <dgm:spPr/>
    </dgm:pt>
    <dgm:pt modelId="{09A1DFF0-29BB-4D1C-B334-CBBB697F63CF}" type="pres">
      <dgm:prSet presAssocID="{A17259B0-FDFC-4378-8DEB-6F1393C795D9}" presName="parentLeftMargin" presStyleLbl="node1" presStyleIdx="2" presStyleCnt="6"/>
      <dgm:spPr/>
    </dgm:pt>
    <dgm:pt modelId="{AE1BF584-560D-4DBA-9F0B-72263A32552A}" type="pres">
      <dgm:prSet presAssocID="{A17259B0-FDFC-4378-8DEB-6F1393C795D9}" presName="parentText" presStyleLbl="node1" presStyleIdx="3" presStyleCnt="6" custLinFactNeighborX="-176" custLinFactNeighborY="1054">
        <dgm:presLayoutVars>
          <dgm:chMax val="0"/>
          <dgm:bulletEnabled val="1"/>
        </dgm:presLayoutVars>
      </dgm:prSet>
      <dgm:spPr/>
    </dgm:pt>
    <dgm:pt modelId="{251BDE04-C17F-4711-BB43-8156F090F472}" type="pres">
      <dgm:prSet presAssocID="{A17259B0-FDFC-4378-8DEB-6F1393C795D9}" presName="negativeSpace" presStyleCnt="0"/>
      <dgm:spPr/>
    </dgm:pt>
    <dgm:pt modelId="{519980CA-CBFB-4774-9605-D30371128D37}" type="pres">
      <dgm:prSet presAssocID="{A17259B0-FDFC-4378-8DEB-6F1393C795D9}" presName="childText" presStyleLbl="conFgAcc1" presStyleIdx="3" presStyleCnt="6">
        <dgm:presLayoutVars>
          <dgm:bulletEnabled val="1"/>
        </dgm:presLayoutVars>
      </dgm:prSet>
      <dgm:spPr/>
    </dgm:pt>
    <dgm:pt modelId="{258BF949-6B1C-4C62-B529-BE126D9A7AAC}" type="pres">
      <dgm:prSet presAssocID="{FEA88E5A-E09F-4773-B662-770EE28F8272}" presName="spaceBetweenRectangles" presStyleCnt="0"/>
      <dgm:spPr/>
    </dgm:pt>
    <dgm:pt modelId="{5FD2F22F-0C44-4D44-80C0-8C7A6B8FC71E}" type="pres">
      <dgm:prSet presAssocID="{02F2355D-A62B-47EE-81DD-2FE6E24B09C1}" presName="parentLin" presStyleCnt="0"/>
      <dgm:spPr/>
    </dgm:pt>
    <dgm:pt modelId="{F884F3A1-3440-4CBD-9206-4D9690F5BB0F}" type="pres">
      <dgm:prSet presAssocID="{02F2355D-A62B-47EE-81DD-2FE6E24B09C1}" presName="parentLeftMargin" presStyleLbl="node1" presStyleIdx="3" presStyleCnt="6"/>
      <dgm:spPr/>
    </dgm:pt>
    <dgm:pt modelId="{B13DE2EF-2998-49CD-A8FA-105BC4586F62}" type="pres">
      <dgm:prSet presAssocID="{02F2355D-A62B-47EE-81DD-2FE6E24B09C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EDD63C6-FCB7-46CB-ACF7-39012D6C7748}" type="pres">
      <dgm:prSet presAssocID="{02F2355D-A62B-47EE-81DD-2FE6E24B09C1}" presName="negativeSpace" presStyleCnt="0"/>
      <dgm:spPr/>
    </dgm:pt>
    <dgm:pt modelId="{B0EFD737-25DB-44B2-97C1-E158023CEFF3}" type="pres">
      <dgm:prSet presAssocID="{02F2355D-A62B-47EE-81DD-2FE6E24B09C1}" presName="childText" presStyleLbl="conFgAcc1" presStyleIdx="4" presStyleCnt="6">
        <dgm:presLayoutVars>
          <dgm:bulletEnabled val="1"/>
        </dgm:presLayoutVars>
      </dgm:prSet>
      <dgm:spPr/>
    </dgm:pt>
    <dgm:pt modelId="{EC1CF7FF-5832-4736-8ECD-8CB0476CF205}" type="pres">
      <dgm:prSet presAssocID="{41578FE8-692A-4D57-9637-6EC94AF047AF}" presName="spaceBetweenRectangles" presStyleCnt="0"/>
      <dgm:spPr/>
    </dgm:pt>
    <dgm:pt modelId="{CC669498-A1B7-43CD-B9EF-93DC1AE7D412}" type="pres">
      <dgm:prSet presAssocID="{CF82C269-3AD8-48A5-8793-F01BC0A50A28}" presName="parentLin" presStyleCnt="0"/>
      <dgm:spPr/>
    </dgm:pt>
    <dgm:pt modelId="{10350457-ECD4-46C2-9E44-349477A1E937}" type="pres">
      <dgm:prSet presAssocID="{CF82C269-3AD8-48A5-8793-F01BC0A50A28}" presName="parentLeftMargin" presStyleLbl="node1" presStyleIdx="4" presStyleCnt="6"/>
      <dgm:spPr/>
    </dgm:pt>
    <dgm:pt modelId="{5C81F5F7-BB45-4637-A53C-737E58DD792C}" type="pres">
      <dgm:prSet presAssocID="{CF82C269-3AD8-48A5-8793-F01BC0A50A2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D14558F-9FFB-49BB-A4EA-E88CBD6774CD}" type="pres">
      <dgm:prSet presAssocID="{CF82C269-3AD8-48A5-8793-F01BC0A50A28}" presName="negativeSpace" presStyleCnt="0"/>
      <dgm:spPr/>
    </dgm:pt>
    <dgm:pt modelId="{364793B7-CBE1-4159-8E6E-2EEA16B94B6A}" type="pres">
      <dgm:prSet presAssocID="{CF82C269-3AD8-48A5-8793-F01BC0A50A2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A59C002-DCB9-481F-A1CA-AD5147006439}" srcId="{B501C053-211C-4F1F-91C1-20E18B9C04DC}" destId="{A70E5A88-B934-4003-B36F-56104B3C4F01}" srcOrd="0" destOrd="0" parTransId="{C1D272E6-40BE-453B-9976-6DB47E498705}" sibTransId="{FC269D95-3909-4596-88D8-CB45370C5723}"/>
    <dgm:cxn modelId="{91BC1609-92D3-4A83-A7FB-119EC91D86C7}" type="presOf" srcId="{CF82C269-3AD8-48A5-8793-F01BC0A50A28}" destId="{10350457-ECD4-46C2-9E44-349477A1E937}" srcOrd="0" destOrd="0" presId="urn:microsoft.com/office/officeart/2005/8/layout/list1"/>
    <dgm:cxn modelId="{19D9CD39-4FE9-42DA-A180-4B9A91F6D36F}" srcId="{B501C053-211C-4F1F-91C1-20E18B9C04DC}" destId="{7711C045-42A6-495B-AFF5-5675635FB1E5}" srcOrd="1" destOrd="0" parTransId="{31ECD05E-FC02-4CCD-A45C-A5DC03BC6273}" sibTransId="{DCEF0ABD-B350-4F70-ABDC-E660E7DC66D9}"/>
    <dgm:cxn modelId="{8AC0FB67-9E87-43D8-A6EA-C937E6CA6832}" srcId="{B501C053-211C-4F1F-91C1-20E18B9C04DC}" destId="{B592C9D4-BA8C-459E-B342-38EF3B072F13}" srcOrd="2" destOrd="0" parTransId="{1FE56F42-2B31-4BCD-9AB5-0F0B0DA4EFCF}" sibTransId="{D05177EB-C93E-47BB-867B-F8E00B6DC4CD}"/>
    <dgm:cxn modelId="{01524149-062E-4A22-807A-06CE1DE2CA66}" srcId="{B501C053-211C-4F1F-91C1-20E18B9C04DC}" destId="{02F2355D-A62B-47EE-81DD-2FE6E24B09C1}" srcOrd="4" destOrd="0" parTransId="{36D72D9E-5D97-470F-9F7D-8224EF31A50B}" sibTransId="{41578FE8-692A-4D57-9637-6EC94AF047AF}"/>
    <dgm:cxn modelId="{217C1850-E855-4732-8313-60BD0502ABEA}" type="presOf" srcId="{B592C9D4-BA8C-459E-B342-38EF3B072F13}" destId="{8188DF80-9525-4A48-9E56-BCF9801968A3}" srcOrd="0" destOrd="0" presId="urn:microsoft.com/office/officeart/2005/8/layout/list1"/>
    <dgm:cxn modelId="{A5014273-106B-49B1-8AEF-508844979E7B}" type="presOf" srcId="{A17259B0-FDFC-4378-8DEB-6F1393C795D9}" destId="{AE1BF584-560D-4DBA-9F0B-72263A32552A}" srcOrd="1" destOrd="0" presId="urn:microsoft.com/office/officeart/2005/8/layout/list1"/>
    <dgm:cxn modelId="{B2CDF675-83D3-4D73-AD77-66528052B8F4}" type="presOf" srcId="{02F2355D-A62B-47EE-81DD-2FE6E24B09C1}" destId="{B13DE2EF-2998-49CD-A8FA-105BC4586F62}" srcOrd="1" destOrd="0" presId="urn:microsoft.com/office/officeart/2005/8/layout/list1"/>
    <dgm:cxn modelId="{7E559287-F728-483D-BB10-B00E4947205A}" type="presOf" srcId="{A70E5A88-B934-4003-B36F-56104B3C4F01}" destId="{C76F662F-FBD3-4976-B2FB-D0CA98B3B591}" srcOrd="0" destOrd="0" presId="urn:microsoft.com/office/officeart/2005/8/layout/list1"/>
    <dgm:cxn modelId="{E5C89BA0-657B-4A50-817B-155499088250}" srcId="{B501C053-211C-4F1F-91C1-20E18B9C04DC}" destId="{CF82C269-3AD8-48A5-8793-F01BC0A50A28}" srcOrd="5" destOrd="0" parTransId="{F737E71B-3A7A-4DBD-8B7E-31358055BE3C}" sibTransId="{0094D87A-2473-495C-840B-AF9E6676AC08}"/>
    <dgm:cxn modelId="{BFCC2CA5-E83F-4D3F-9EBE-78AEE139A851}" type="presOf" srcId="{B501C053-211C-4F1F-91C1-20E18B9C04DC}" destId="{17A940DC-571C-4E0A-80DA-245A6FACCAD9}" srcOrd="0" destOrd="0" presId="urn:microsoft.com/office/officeart/2005/8/layout/list1"/>
    <dgm:cxn modelId="{FF4413AD-BA32-4BBA-AD74-BD2A38604A0F}" type="presOf" srcId="{A70E5A88-B934-4003-B36F-56104B3C4F01}" destId="{18592251-BE68-4978-A4FD-42741D0829C0}" srcOrd="1" destOrd="0" presId="urn:microsoft.com/office/officeart/2005/8/layout/list1"/>
    <dgm:cxn modelId="{0F4C5DC3-6BD0-414A-B856-FB6EC2C7CC77}" type="presOf" srcId="{CF82C269-3AD8-48A5-8793-F01BC0A50A28}" destId="{5C81F5F7-BB45-4637-A53C-737E58DD792C}" srcOrd="1" destOrd="0" presId="urn:microsoft.com/office/officeart/2005/8/layout/list1"/>
    <dgm:cxn modelId="{91BEF1CA-E6A7-4B9A-AEEF-AEEE24331B1A}" type="presOf" srcId="{A17259B0-FDFC-4378-8DEB-6F1393C795D9}" destId="{09A1DFF0-29BB-4D1C-B334-CBBB697F63CF}" srcOrd="0" destOrd="0" presId="urn:microsoft.com/office/officeart/2005/8/layout/list1"/>
    <dgm:cxn modelId="{D9A57EE0-DBE4-4490-859C-935B543ED91F}" srcId="{B501C053-211C-4F1F-91C1-20E18B9C04DC}" destId="{A17259B0-FDFC-4378-8DEB-6F1393C795D9}" srcOrd="3" destOrd="0" parTransId="{D44ABB97-A4E4-4C4F-813B-196FD23B00A7}" sibTransId="{FEA88E5A-E09F-4773-B662-770EE28F8272}"/>
    <dgm:cxn modelId="{A31A43E2-AFF1-44D3-852E-7359463A5205}" type="presOf" srcId="{02F2355D-A62B-47EE-81DD-2FE6E24B09C1}" destId="{F884F3A1-3440-4CBD-9206-4D9690F5BB0F}" srcOrd="0" destOrd="0" presId="urn:microsoft.com/office/officeart/2005/8/layout/list1"/>
    <dgm:cxn modelId="{24FB8EE3-C83E-4B89-B983-5E87416B92AF}" type="presOf" srcId="{7711C045-42A6-495B-AFF5-5675635FB1E5}" destId="{F3781B5C-00EE-422B-B35D-A54144308420}" srcOrd="1" destOrd="0" presId="urn:microsoft.com/office/officeart/2005/8/layout/list1"/>
    <dgm:cxn modelId="{1373DBEA-0224-4FC3-8EC5-1AACA9232351}" type="presOf" srcId="{B592C9D4-BA8C-459E-B342-38EF3B072F13}" destId="{20157F2B-3D3C-4BBC-8207-F1D04DC7728C}" srcOrd="1" destOrd="0" presId="urn:microsoft.com/office/officeart/2005/8/layout/list1"/>
    <dgm:cxn modelId="{3FE404F4-542B-4401-BADC-7448E67B3DFA}" type="presOf" srcId="{7711C045-42A6-495B-AFF5-5675635FB1E5}" destId="{E74CCD31-D924-4909-9D34-887D1775A2B7}" srcOrd="0" destOrd="0" presId="urn:microsoft.com/office/officeart/2005/8/layout/list1"/>
    <dgm:cxn modelId="{94502D3E-CE66-4822-A034-5CE61D8D0F47}" type="presParOf" srcId="{17A940DC-571C-4E0A-80DA-245A6FACCAD9}" destId="{E4771E2E-B955-4D9C-9D4B-B565D7FEB13F}" srcOrd="0" destOrd="0" presId="urn:microsoft.com/office/officeart/2005/8/layout/list1"/>
    <dgm:cxn modelId="{50322CD9-DF02-4CE7-9307-04523B88D0D6}" type="presParOf" srcId="{E4771E2E-B955-4D9C-9D4B-B565D7FEB13F}" destId="{C76F662F-FBD3-4976-B2FB-D0CA98B3B591}" srcOrd="0" destOrd="0" presId="urn:microsoft.com/office/officeart/2005/8/layout/list1"/>
    <dgm:cxn modelId="{AD2CFB68-D241-4029-B911-9F89C4F25143}" type="presParOf" srcId="{E4771E2E-B955-4D9C-9D4B-B565D7FEB13F}" destId="{18592251-BE68-4978-A4FD-42741D0829C0}" srcOrd="1" destOrd="0" presId="urn:microsoft.com/office/officeart/2005/8/layout/list1"/>
    <dgm:cxn modelId="{C1F3D488-4790-4901-8291-90C70C7B9C27}" type="presParOf" srcId="{17A940DC-571C-4E0A-80DA-245A6FACCAD9}" destId="{C8E1F497-D883-4FCB-A7BB-5C1253423728}" srcOrd="1" destOrd="0" presId="urn:microsoft.com/office/officeart/2005/8/layout/list1"/>
    <dgm:cxn modelId="{FADEAFEE-0131-4402-9ED2-6859876B54E2}" type="presParOf" srcId="{17A940DC-571C-4E0A-80DA-245A6FACCAD9}" destId="{F538EED4-02DD-4C9F-83F5-E09FCD16CB5B}" srcOrd="2" destOrd="0" presId="urn:microsoft.com/office/officeart/2005/8/layout/list1"/>
    <dgm:cxn modelId="{FE90AF19-3927-44E6-A3E3-52AC489EF615}" type="presParOf" srcId="{17A940DC-571C-4E0A-80DA-245A6FACCAD9}" destId="{1CAB1A6A-AE3C-4C27-A64C-F35848F54075}" srcOrd="3" destOrd="0" presId="urn:microsoft.com/office/officeart/2005/8/layout/list1"/>
    <dgm:cxn modelId="{2759B9A4-278B-45CE-B054-CFA1DBE5A172}" type="presParOf" srcId="{17A940DC-571C-4E0A-80DA-245A6FACCAD9}" destId="{C1384AB4-BDA9-4776-A01C-BF39B6431956}" srcOrd="4" destOrd="0" presId="urn:microsoft.com/office/officeart/2005/8/layout/list1"/>
    <dgm:cxn modelId="{84C4B446-EF77-4F6B-AF57-C37A329C3F2B}" type="presParOf" srcId="{C1384AB4-BDA9-4776-A01C-BF39B6431956}" destId="{E74CCD31-D924-4909-9D34-887D1775A2B7}" srcOrd="0" destOrd="0" presId="urn:microsoft.com/office/officeart/2005/8/layout/list1"/>
    <dgm:cxn modelId="{4E327D69-8227-4325-85AF-7A6F9847DF28}" type="presParOf" srcId="{C1384AB4-BDA9-4776-A01C-BF39B6431956}" destId="{F3781B5C-00EE-422B-B35D-A54144308420}" srcOrd="1" destOrd="0" presId="urn:microsoft.com/office/officeart/2005/8/layout/list1"/>
    <dgm:cxn modelId="{DE003FD8-4F0C-40EA-9B44-DB469F596304}" type="presParOf" srcId="{17A940DC-571C-4E0A-80DA-245A6FACCAD9}" destId="{59B4846C-43EC-47BE-8FED-7320D5182DC0}" srcOrd="5" destOrd="0" presId="urn:microsoft.com/office/officeart/2005/8/layout/list1"/>
    <dgm:cxn modelId="{887E3D69-86E1-443D-A4AF-E2251C5B6623}" type="presParOf" srcId="{17A940DC-571C-4E0A-80DA-245A6FACCAD9}" destId="{32E68509-56A4-4BDF-BD47-583E2AFA3FA6}" srcOrd="6" destOrd="0" presId="urn:microsoft.com/office/officeart/2005/8/layout/list1"/>
    <dgm:cxn modelId="{B9EA252E-C683-4036-AB7F-2D7E39BD7219}" type="presParOf" srcId="{17A940DC-571C-4E0A-80DA-245A6FACCAD9}" destId="{9DA4D81E-920A-45D6-A229-6AB172A66082}" srcOrd="7" destOrd="0" presId="urn:microsoft.com/office/officeart/2005/8/layout/list1"/>
    <dgm:cxn modelId="{06D6247F-6F9D-4625-9A4F-A469DC7247B7}" type="presParOf" srcId="{17A940DC-571C-4E0A-80DA-245A6FACCAD9}" destId="{4FA621BF-CFD1-4C07-9687-F8B9CCB9B9EF}" srcOrd="8" destOrd="0" presId="urn:microsoft.com/office/officeart/2005/8/layout/list1"/>
    <dgm:cxn modelId="{BE60DEFC-40C5-4555-8BAF-1FEEFEB663E2}" type="presParOf" srcId="{4FA621BF-CFD1-4C07-9687-F8B9CCB9B9EF}" destId="{8188DF80-9525-4A48-9E56-BCF9801968A3}" srcOrd="0" destOrd="0" presId="urn:microsoft.com/office/officeart/2005/8/layout/list1"/>
    <dgm:cxn modelId="{7AF1CDD8-C326-4A8D-95F4-3DF71EB5C6B4}" type="presParOf" srcId="{4FA621BF-CFD1-4C07-9687-F8B9CCB9B9EF}" destId="{20157F2B-3D3C-4BBC-8207-F1D04DC7728C}" srcOrd="1" destOrd="0" presId="urn:microsoft.com/office/officeart/2005/8/layout/list1"/>
    <dgm:cxn modelId="{213E2F4A-425C-40CE-89E0-B86D5C661BCB}" type="presParOf" srcId="{17A940DC-571C-4E0A-80DA-245A6FACCAD9}" destId="{AEDA2D06-1753-4A6A-B3B1-99D4C9C27141}" srcOrd="9" destOrd="0" presId="urn:microsoft.com/office/officeart/2005/8/layout/list1"/>
    <dgm:cxn modelId="{39C54700-EFFF-46EB-B73F-789F2ABC2F34}" type="presParOf" srcId="{17A940DC-571C-4E0A-80DA-245A6FACCAD9}" destId="{880FF61E-5963-4E84-90F0-BDD1938179F5}" srcOrd="10" destOrd="0" presId="urn:microsoft.com/office/officeart/2005/8/layout/list1"/>
    <dgm:cxn modelId="{B1C11A68-DB87-452C-B326-D042967ED5F7}" type="presParOf" srcId="{17A940DC-571C-4E0A-80DA-245A6FACCAD9}" destId="{3AF14679-1702-40D0-BCEF-AEA480B22EA0}" srcOrd="11" destOrd="0" presId="urn:microsoft.com/office/officeart/2005/8/layout/list1"/>
    <dgm:cxn modelId="{7C1426BA-96CB-4ED5-A44F-235A63B15678}" type="presParOf" srcId="{17A940DC-571C-4E0A-80DA-245A6FACCAD9}" destId="{7D8F5336-FD94-4591-9763-2480C5DD3174}" srcOrd="12" destOrd="0" presId="urn:microsoft.com/office/officeart/2005/8/layout/list1"/>
    <dgm:cxn modelId="{609574CB-D9CB-403B-B7E4-B9952B05F31C}" type="presParOf" srcId="{7D8F5336-FD94-4591-9763-2480C5DD3174}" destId="{09A1DFF0-29BB-4D1C-B334-CBBB697F63CF}" srcOrd="0" destOrd="0" presId="urn:microsoft.com/office/officeart/2005/8/layout/list1"/>
    <dgm:cxn modelId="{35B4E787-4CD8-4A9E-833F-B08EBECD69A7}" type="presParOf" srcId="{7D8F5336-FD94-4591-9763-2480C5DD3174}" destId="{AE1BF584-560D-4DBA-9F0B-72263A32552A}" srcOrd="1" destOrd="0" presId="urn:microsoft.com/office/officeart/2005/8/layout/list1"/>
    <dgm:cxn modelId="{D3807CC3-2545-4802-B0E7-14F065F67788}" type="presParOf" srcId="{17A940DC-571C-4E0A-80DA-245A6FACCAD9}" destId="{251BDE04-C17F-4711-BB43-8156F090F472}" srcOrd="13" destOrd="0" presId="urn:microsoft.com/office/officeart/2005/8/layout/list1"/>
    <dgm:cxn modelId="{2F56E73C-17DD-41DF-9906-CC68AFD7D2BD}" type="presParOf" srcId="{17A940DC-571C-4E0A-80DA-245A6FACCAD9}" destId="{519980CA-CBFB-4774-9605-D30371128D37}" srcOrd="14" destOrd="0" presId="urn:microsoft.com/office/officeart/2005/8/layout/list1"/>
    <dgm:cxn modelId="{642CA11F-5061-400D-8932-12B9FA1153D9}" type="presParOf" srcId="{17A940DC-571C-4E0A-80DA-245A6FACCAD9}" destId="{258BF949-6B1C-4C62-B529-BE126D9A7AAC}" srcOrd="15" destOrd="0" presId="urn:microsoft.com/office/officeart/2005/8/layout/list1"/>
    <dgm:cxn modelId="{2F428BFD-DB0C-4060-9BB0-D1BBB2754AD1}" type="presParOf" srcId="{17A940DC-571C-4E0A-80DA-245A6FACCAD9}" destId="{5FD2F22F-0C44-4D44-80C0-8C7A6B8FC71E}" srcOrd="16" destOrd="0" presId="urn:microsoft.com/office/officeart/2005/8/layout/list1"/>
    <dgm:cxn modelId="{DBE8390A-D359-46CD-89A0-693E76AADE29}" type="presParOf" srcId="{5FD2F22F-0C44-4D44-80C0-8C7A6B8FC71E}" destId="{F884F3A1-3440-4CBD-9206-4D9690F5BB0F}" srcOrd="0" destOrd="0" presId="urn:microsoft.com/office/officeart/2005/8/layout/list1"/>
    <dgm:cxn modelId="{4BEC5598-CFC8-444A-BE87-F7B7D186C43C}" type="presParOf" srcId="{5FD2F22F-0C44-4D44-80C0-8C7A6B8FC71E}" destId="{B13DE2EF-2998-49CD-A8FA-105BC4586F62}" srcOrd="1" destOrd="0" presId="urn:microsoft.com/office/officeart/2005/8/layout/list1"/>
    <dgm:cxn modelId="{A024BA22-2383-4AA9-A9B2-357465B65AB1}" type="presParOf" srcId="{17A940DC-571C-4E0A-80DA-245A6FACCAD9}" destId="{BEDD63C6-FCB7-46CB-ACF7-39012D6C7748}" srcOrd="17" destOrd="0" presId="urn:microsoft.com/office/officeart/2005/8/layout/list1"/>
    <dgm:cxn modelId="{63E54FED-FAAD-4F64-B89F-076FDFDADD3D}" type="presParOf" srcId="{17A940DC-571C-4E0A-80DA-245A6FACCAD9}" destId="{B0EFD737-25DB-44B2-97C1-E158023CEFF3}" srcOrd="18" destOrd="0" presId="urn:microsoft.com/office/officeart/2005/8/layout/list1"/>
    <dgm:cxn modelId="{D410CC42-8E85-4EA1-9EBB-E8B0580D1E99}" type="presParOf" srcId="{17A940DC-571C-4E0A-80DA-245A6FACCAD9}" destId="{EC1CF7FF-5832-4736-8ECD-8CB0476CF205}" srcOrd="19" destOrd="0" presId="urn:microsoft.com/office/officeart/2005/8/layout/list1"/>
    <dgm:cxn modelId="{C08CC0CA-00A7-44E1-AF37-292D508DF124}" type="presParOf" srcId="{17A940DC-571C-4E0A-80DA-245A6FACCAD9}" destId="{CC669498-A1B7-43CD-B9EF-93DC1AE7D412}" srcOrd="20" destOrd="0" presId="urn:microsoft.com/office/officeart/2005/8/layout/list1"/>
    <dgm:cxn modelId="{6A8F0244-5A54-44F3-9A6B-9598A91D9D87}" type="presParOf" srcId="{CC669498-A1B7-43CD-B9EF-93DC1AE7D412}" destId="{10350457-ECD4-46C2-9E44-349477A1E937}" srcOrd="0" destOrd="0" presId="urn:microsoft.com/office/officeart/2005/8/layout/list1"/>
    <dgm:cxn modelId="{72C7E2CC-F9AA-4DD1-A516-29781021416A}" type="presParOf" srcId="{CC669498-A1B7-43CD-B9EF-93DC1AE7D412}" destId="{5C81F5F7-BB45-4637-A53C-737E58DD792C}" srcOrd="1" destOrd="0" presId="urn:microsoft.com/office/officeart/2005/8/layout/list1"/>
    <dgm:cxn modelId="{6B709D21-7455-460F-956A-020030E64760}" type="presParOf" srcId="{17A940DC-571C-4E0A-80DA-245A6FACCAD9}" destId="{9D14558F-9FFB-49BB-A4EA-E88CBD6774CD}" srcOrd="21" destOrd="0" presId="urn:microsoft.com/office/officeart/2005/8/layout/list1"/>
    <dgm:cxn modelId="{B2FBCA19-3E38-4ABC-9649-A739628BECB3}" type="presParOf" srcId="{17A940DC-571C-4E0A-80DA-245A6FACCAD9}" destId="{364793B7-CBE1-4159-8E6E-2EEA16B94B6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When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	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Where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How long?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types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4"/>
      <dgm:spPr/>
    </dgm:pt>
    <dgm:pt modelId="{ED74846A-406F-40AB-B510-A781066D30EF}" type="pres">
      <dgm:prSet presAssocID="{BE5FA710-2537-4E14-B0BC-349E954B8B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4">
        <dgm:presLayoutVars>
          <dgm:bulletEnabled val="1"/>
        </dgm:presLayoutVars>
      </dgm:prSet>
      <dgm:spPr/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4"/>
      <dgm:spPr/>
    </dgm:pt>
    <dgm:pt modelId="{AAD4BD96-4C5D-49DC-9C99-B5DA563BC390}" type="pres">
      <dgm:prSet presAssocID="{F6F4904E-6569-4831-92A1-898A37698A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4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4"/>
      <dgm:spPr/>
    </dgm:pt>
    <dgm:pt modelId="{AFF3101E-9BDE-4052-9F9C-4B821C67110D}" type="pres">
      <dgm:prSet presAssocID="{E163EE57-04CB-44C0-A384-7E982BDAE0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4">
        <dgm:presLayoutVars>
          <dgm:bulletEnabled val="1"/>
        </dgm:presLayoutVars>
      </dgm:prSet>
      <dgm:spPr/>
    </dgm:pt>
    <dgm:pt modelId="{D6E37FBC-977C-435C-96DE-121737C155AC}" type="pres">
      <dgm:prSet presAssocID="{185F1145-841C-4EFD-B1AA-D96A3F1FFB96}" presName="spaceBetweenRectangles" presStyleCnt="0"/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2" presStyleCnt="4"/>
      <dgm:spPr/>
    </dgm:pt>
    <dgm:pt modelId="{9A0B5C9E-3AB4-42C5-A532-DDB27000D1F5}" type="pres">
      <dgm:prSet presAssocID="{94739334-06FB-4FE6-8C1C-CC0EFE6DDA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3" destOrd="0" parTransId="{1BCAD1B1-5093-403E-BF75-ED3AE22365A4}" sibTransId="{6E5CD98A-FC56-4C91-B98F-2FEB5D79A5FC}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  <dgm:cxn modelId="{83B1B988-6AC0-41CF-AD2F-9688EB474F84}" type="presParOf" srcId="{8F3DC604-9A94-43AF-BEEB-2E24F629157B}" destId="{D6E37FBC-977C-435C-96DE-121737C155AC}" srcOrd="11" destOrd="0" presId="urn:microsoft.com/office/officeart/2005/8/layout/list1"/>
    <dgm:cxn modelId="{17DA5525-DC55-4F09-B310-90220C427FE4}" type="presParOf" srcId="{8F3DC604-9A94-43AF-BEEB-2E24F629157B}" destId="{C8696B13-3947-4006-94EC-B0FB7C33DAF1}" srcOrd="12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3" destOrd="0" presId="urn:microsoft.com/office/officeart/2005/8/layout/list1"/>
    <dgm:cxn modelId="{78B0EC04-2B61-41F2-BABD-4CD809BB4AC3}" type="presParOf" srcId="{8F3DC604-9A94-43AF-BEEB-2E24F629157B}" destId="{135237B1-1C1D-420D-BF09-C20911B9C9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When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1"/>
      <dgm:spPr/>
    </dgm:pt>
    <dgm:pt modelId="{ED74846A-406F-40AB-B510-A781066D30EF}" type="pres">
      <dgm:prSet presAssocID="{BE5FA710-2537-4E14-B0BC-349E954B8BE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How long?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types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Where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0" presStyleCnt="1"/>
      <dgm:spPr/>
    </dgm:pt>
    <dgm:pt modelId="{9A0B5C9E-3AB4-42C5-A532-DDB27000D1F5}" type="pres">
      <dgm:prSet presAssocID="{94739334-06FB-4FE6-8C1C-CC0EFE6DDA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0" destOrd="0" parTransId="{1BCAD1B1-5093-403E-BF75-ED3AE22365A4}" sibTransId="{6E5CD98A-FC56-4C91-B98F-2FEB5D79A5FC}"/>
    <dgm:cxn modelId="{17DA5525-DC55-4F09-B310-90220C427FE4}" type="presParOf" srcId="{8F3DC604-9A94-43AF-BEEB-2E24F629157B}" destId="{C8696B13-3947-4006-94EC-B0FB7C33DAF1}" srcOrd="0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" destOrd="0" presId="urn:microsoft.com/office/officeart/2005/8/layout/list1"/>
    <dgm:cxn modelId="{78B0EC04-2B61-41F2-BABD-4CD809BB4AC3}" type="presParOf" srcId="{8F3DC604-9A94-43AF-BEEB-2E24F629157B}" destId="{135237B1-1C1D-420D-BF09-C20911B9C98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19697B-A9ED-483F-87E0-987A5F05390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BE5FA710-2537-4E14-B0BC-349E954B8BEA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How in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advance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B64F9974-8F8E-4FAA-A8D4-899C3ED0AEF9}" type="par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CFB-3F2C-4C87-95FE-89EA13C34404}" type="sibTrans" cxnId="{6F8640DA-6237-4F0C-9076-A2E660EFD45B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3EE57-04CB-44C0-A384-7E982BDAE035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tools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4B05C0BE-F016-4074-B133-3276ABCD2B21}" type="par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F1145-841C-4EFD-B1AA-D96A3F1FFB96}" type="sibTrans" cxnId="{3E2BB132-ECBC-4734-95A1-50A425628221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9334-06FB-4FE6-8C1C-CC0EFE6DDADD}">
      <dgm:prSet phldrT="[Testo]" custT="1"/>
      <dgm:spPr/>
      <dgm:t>
        <a:bodyPr/>
        <a:lstStyle/>
        <a:p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educational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goals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1BCAD1B1-5093-403E-BF75-ED3AE22365A4}" type="par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D98A-FC56-4C91-B98F-2FEB5D79A5FC}" type="sibTrans" cxnId="{136D7FBC-D0BD-48BC-9A57-C5BEBC93AF03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904E-6569-4831-92A1-898A37698A61}">
      <dgm:prSet custT="1"/>
      <dgm:spPr/>
      <dgm:t>
        <a:bodyPr/>
        <a:lstStyle/>
        <a:p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dirty="0">
              <a:latin typeface="Arial" panose="020B0604020202020204" pitchFamily="34" charset="0"/>
              <a:cs typeface="Arial" panose="020B0604020202020204" pitchFamily="34" charset="0"/>
            </a:rPr>
            <a:t> channels?</a:t>
          </a:r>
        </a:p>
      </dgm:t>
    </dgm:pt>
    <dgm:pt modelId="{A2B4A71D-75D3-4B37-94B4-E470A9825971}" type="par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12E4B-8041-4A7C-818F-7786A15B9FFC}" type="sibTrans" cxnId="{1D41D4E3-AA10-4004-A8CD-9D02AA0A300E}">
      <dgm:prSet/>
      <dgm:spPr/>
      <dgm:t>
        <a:bodyPr/>
        <a:lstStyle/>
        <a:p>
          <a:endParaRPr lang="it-IT" sz="14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DC604-9A94-43AF-BEEB-2E24F629157B}" type="pres">
      <dgm:prSet presAssocID="{EF19697B-A9ED-483F-87E0-987A5F053900}" presName="linear" presStyleCnt="0">
        <dgm:presLayoutVars>
          <dgm:dir/>
          <dgm:animLvl val="lvl"/>
          <dgm:resizeHandles val="exact"/>
        </dgm:presLayoutVars>
      </dgm:prSet>
      <dgm:spPr/>
    </dgm:pt>
    <dgm:pt modelId="{EC7F1551-0C81-4173-9FD6-004FFBA961E7}" type="pres">
      <dgm:prSet presAssocID="{BE5FA710-2537-4E14-B0BC-349E954B8BEA}" presName="parentLin" presStyleCnt="0"/>
      <dgm:spPr/>
    </dgm:pt>
    <dgm:pt modelId="{5C87C7B3-2355-4150-B642-3C9263DB4F8A}" type="pres">
      <dgm:prSet presAssocID="{BE5FA710-2537-4E14-B0BC-349E954B8BEA}" presName="parentLeftMargin" presStyleLbl="node1" presStyleIdx="0" presStyleCnt="4"/>
      <dgm:spPr/>
    </dgm:pt>
    <dgm:pt modelId="{ED74846A-406F-40AB-B510-A781066D30EF}" type="pres">
      <dgm:prSet presAssocID="{BE5FA710-2537-4E14-B0BC-349E954B8B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CAFA13-BA10-4A63-A28E-D6A6B691FA24}" type="pres">
      <dgm:prSet presAssocID="{BE5FA710-2537-4E14-B0BC-349E954B8BEA}" presName="negativeSpace" presStyleCnt="0"/>
      <dgm:spPr/>
    </dgm:pt>
    <dgm:pt modelId="{5D6AE21C-4485-4837-AA18-C4C07DB25E96}" type="pres">
      <dgm:prSet presAssocID="{BE5FA710-2537-4E14-B0BC-349E954B8BEA}" presName="childText" presStyleLbl="conFgAcc1" presStyleIdx="0" presStyleCnt="4">
        <dgm:presLayoutVars>
          <dgm:bulletEnabled val="1"/>
        </dgm:presLayoutVars>
      </dgm:prSet>
      <dgm:spPr/>
    </dgm:pt>
    <dgm:pt modelId="{BC3193F6-C5D0-4C86-9182-0B166C50EC9A}" type="pres">
      <dgm:prSet presAssocID="{41790CFB-3F2C-4C87-95FE-89EA13C34404}" presName="spaceBetweenRectangles" presStyleCnt="0"/>
      <dgm:spPr/>
    </dgm:pt>
    <dgm:pt modelId="{22948F90-1271-40F9-9387-A20F99CCDD4C}" type="pres">
      <dgm:prSet presAssocID="{F6F4904E-6569-4831-92A1-898A37698A61}" presName="parentLin" presStyleCnt="0"/>
      <dgm:spPr/>
    </dgm:pt>
    <dgm:pt modelId="{DC466F02-F3CE-4A36-B370-C31B79CAB4B5}" type="pres">
      <dgm:prSet presAssocID="{F6F4904E-6569-4831-92A1-898A37698A61}" presName="parentLeftMargin" presStyleLbl="node1" presStyleIdx="0" presStyleCnt="4"/>
      <dgm:spPr/>
    </dgm:pt>
    <dgm:pt modelId="{AAD4BD96-4C5D-49DC-9C99-B5DA563BC390}" type="pres">
      <dgm:prSet presAssocID="{F6F4904E-6569-4831-92A1-898A37698A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3DF79B-E129-447A-8D3C-E821BD593C4B}" type="pres">
      <dgm:prSet presAssocID="{F6F4904E-6569-4831-92A1-898A37698A61}" presName="negativeSpace" presStyleCnt="0"/>
      <dgm:spPr/>
    </dgm:pt>
    <dgm:pt modelId="{FA64E046-5A6A-4786-805F-0774AAF72231}" type="pres">
      <dgm:prSet presAssocID="{F6F4904E-6569-4831-92A1-898A37698A61}" presName="childText" presStyleLbl="conFgAcc1" presStyleIdx="1" presStyleCnt="4">
        <dgm:presLayoutVars>
          <dgm:bulletEnabled val="1"/>
        </dgm:presLayoutVars>
      </dgm:prSet>
      <dgm:spPr/>
    </dgm:pt>
    <dgm:pt modelId="{6E5823CF-4802-4918-BD6D-F76C22C40644}" type="pres">
      <dgm:prSet presAssocID="{38912E4B-8041-4A7C-818F-7786A15B9FFC}" presName="spaceBetweenRectangles" presStyleCnt="0"/>
      <dgm:spPr/>
    </dgm:pt>
    <dgm:pt modelId="{8B9665EC-BAAF-4848-9637-DEE9BAF625D1}" type="pres">
      <dgm:prSet presAssocID="{E163EE57-04CB-44C0-A384-7E982BDAE035}" presName="parentLin" presStyleCnt="0"/>
      <dgm:spPr/>
    </dgm:pt>
    <dgm:pt modelId="{4D3EC239-F4B8-4555-8067-339300DC0B0C}" type="pres">
      <dgm:prSet presAssocID="{E163EE57-04CB-44C0-A384-7E982BDAE035}" presName="parentLeftMargin" presStyleLbl="node1" presStyleIdx="1" presStyleCnt="4"/>
      <dgm:spPr/>
    </dgm:pt>
    <dgm:pt modelId="{AFF3101E-9BDE-4052-9F9C-4B821C67110D}" type="pres">
      <dgm:prSet presAssocID="{E163EE57-04CB-44C0-A384-7E982BDAE0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B122BF-3DEE-44B7-BA8B-0CC9C94238C5}" type="pres">
      <dgm:prSet presAssocID="{E163EE57-04CB-44C0-A384-7E982BDAE035}" presName="negativeSpace" presStyleCnt="0"/>
      <dgm:spPr/>
    </dgm:pt>
    <dgm:pt modelId="{8F130C2C-92E4-469F-8366-1B2C4E808C39}" type="pres">
      <dgm:prSet presAssocID="{E163EE57-04CB-44C0-A384-7E982BDAE035}" presName="childText" presStyleLbl="conFgAcc1" presStyleIdx="2" presStyleCnt="4">
        <dgm:presLayoutVars>
          <dgm:bulletEnabled val="1"/>
        </dgm:presLayoutVars>
      </dgm:prSet>
      <dgm:spPr/>
    </dgm:pt>
    <dgm:pt modelId="{D6E37FBC-977C-435C-96DE-121737C155AC}" type="pres">
      <dgm:prSet presAssocID="{185F1145-841C-4EFD-B1AA-D96A3F1FFB96}" presName="spaceBetweenRectangles" presStyleCnt="0"/>
      <dgm:spPr/>
    </dgm:pt>
    <dgm:pt modelId="{C8696B13-3947-4006-94EC-B0FB7C33DAF1}" type="pres">
      <dgm:prSet presAssocID="{94739334-06FB-4FE6-8C1C-CC0EFE6DDADD}" presName="parentLin" presStyleCnt="0"/>
      <dgm:spPr/>
    </dgm:pt>
    <dgm:pt modelId="{869868E1-7225-47DD-819A-86ECDD2B5998}" type="pres">
      <dgm:prSet presAssocID="{94739334-06FB-4FE6-8C1C-CC0EFE6DDADD}" presName="parentLeftMargin" presStyleLbl="node1" presStyleIdx="2" presStyleCnt="4"/>
      <dgm:spPr/>
    </dgm:pt>
    <dgm:pt modelId="{9A0B5C9E-3AB4-42C5-A532-DDB27000D1F5}" type="pres">
      <dgm:prSet presAssocID="{94739334-06FB-4FE6-8C1C-CC0EFE6DDA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F38C86-F00A-4289-8602-830015B9E50D}" type="pres">
      <dgm:prSet presAssocID="{94739334-06FB-4FE6-8C1C-CC0EFE6DDADD}" presName="negativeSpace" presStyleCnt="0"/>
      <dgm:spPr/>
    </dgm:pt>
    <dgm:pt modelId="{135237B1-1C1D-420D-BF09-C20911B9C986}" type="pres">
      <dgm:prSet presAssocID="{94739334-06FB-4FE6-8C1C-CC0EFE6DDA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FC5425-41DA-491A-936B-CC24F111C6CD}" type="presOf" srcId="{BE5FA710-2537-4E14-B0BC-349E954B8BEA}" destId="{5C87C7B3-2355-4150-B642-3C9263DB4F8A}" srcOrd="0" destOrd="0" presId="urn:microsoft.com/office/officeart/2005/8/layout/list1"/>
    <dgm:cxn modelId="{3E2BB132-ECBC-4734-95A1-50A425628221}" srcId="{EF19697B-A9ED-483F-87E0-987A5F053900}" destId="{E163EE57-04CB-44C0-A384-7E982BDAE035}" srcOrd="2" destOrd="0" parTransId="{4B05C0BE-F016-4074-B133-3276ABCD2B21}" sibTransId="{185F1145-841C-4EFD-B1AA-D96A3F1FFB96}"/>
    <dgm:cxn modelId="{F496C141-3E83-4464-896D-B39A09031D92}" type="presOf" srcId="{E163EE57-04CB-44C0-A384-7E982BDAE035}" destId="{AFF3101E-9BDE-4052-9F9C-4B821C67110D}" srcOrd="1" destOrd="0" presId="urn:microsoft.com/office/officeart/2005/8/layout/list1"/>
    <dgm:cxn modelId="{E9846C68-66F8-45F6-848D-F11E9C06D0B1}" type="presOf" srcId="{94739334-06FB-4FE6-8C1C-CC0EFE6DDADD}" destId="{9A0B5C9E-3AB4-42C5-A532-DDB27000D1F5}" srcOrd="1" destOrd="0" presId="urn:microsoft.com/office/officeart/2005/8/layout/list1"/>
    <dgm:cxn modelId="{345F424A-C4C7-4D87-A8CE-53F2B5F38A6B}" type="presOf" srcId="{EF19697B-A9ED-483F-87E0-987A5F053900}" destId="{8F3DC604-9A94-43AF-BEEB-2E24F629157B}" srcOrd="0" destOrd="0" presId="urn:microsoft.com/office/officeart/2005/8/layout/list1"/>
    <dgm:cxn modelId="{DF071C52-E2BC-4AF2-8C56-231DDB0CCB18}" type="presOf" srcId="{F6F4904E-6569-4831-92A1-898A37698A61}" destId="{DC466F02-F3CE-4A36-B370-C31B79CAB4B5}" srcOrd="0" destOrd="0" presId="urn:microsoft.com/office/officeart/2005/8/layout/list1"/>
    <dgm:cxn modelId="{2C44F38A-51AA-4BC5-9F93-FFCB35E5463C}" type="presOf" srcId="{BE5FA710-2537-4E14-B0BC-349E954B8BEA}" destId="{ED74846A-406F-40AB-B510-A781066D30EF}" srcOrd="1" destOrd="0" presId="urn:microsoft.com/office/officeart/2005/8/layout/list1"/>
    <dgm:cxn modelId="{742EF99C-93A5-49B9-BC84-BD8D54B3EE5D}" type="presOf" srcId="{E163EE57-04CB-44C0-A384-7E982BDAE035}" destId="{4D3EC239-F4B8-4555-8067-339300DC0B0C}" srcOrd="0" destOrd="0" presId="urn:microsoft.com/office/officeart/2005/8/layout/list1"/>
    <dgm:cxn modelId="{C7FB54B9-E22A-4970-B88D-469911EF09F7}" type="presOf" srcId="{94739334-06FB-4FE6-8C1C-CC0EFE6DDADD}" destId="{869868E1-7225-47DD-819A-86ECDD2B5998}" srcOrd="0" destOrd="0" presId="urn:microsoft.com/office/officeart/2005/8/layout/list1"/>
    <dgm:cxn modelId="{136D7FBC-D0BD-48BC-9A57-C5BEBC93AF03}" srcId="{EF19697B-A9ED-483F-87E0-987A5F053900}" destId="{94739334-06FB-4FE6-8C1C-CC0EFE6DDADD}" srcOrd="3" destOrd="0" parTransId="{1BCAD1B1-5093-403E-BF75-ED3AE22365A4}" sibTransId="{6E5CD98A-FC56-4C91-B98F-2FEB5D79A5FC}"/>
    <dgm:cxn modelId="{6F8640DA-6237-4F0C-9076-A2E660EFD45B}" srcId="{EF19697B-A9ED-483F-87E0-987A5F053900}" destId="{BE5FA710-2537-4E14-B0BC-349E954B8BEA}" srcOrd="0" destOrd="0" parTransId="{B64F9974-8F8E-4FAA-A8D4-899C3ED0AEF9}" sibTransId="{41790CFB-3F2C-4C87-95FE-89EA13C34404}"/>
    <dgm:cxn modelId="{1D41D4E3-AA10-4004-A8CD-9D02AA0A300E}" srcId="{EF19697B-A9ED-483F-87E0-987A5F053900}" destId="{F6F4904E-6569-4831-92A1-898A37698A61}" srcOrd="1" destOrd="0" parTransId="{A2B4A71D-75D3-4B37-94B4-E470A9825971}" sibTransId="{38912E4B-8041-4A7C-818F-7786A15B9FFC}"/>
    <dgm:cxn modelId="{E2E8F7FF-BF12-40E6-95E3-E2EF2ADE196D}" type="presOf" srcId="{F6F4904E-6569-4831-92A1-898A37698A61}" destId="{AAD4BD96-4C5D-49DC-9C99-B5DA563BC390}" srcOrd="1" destOrd="0" presId="urn:microsoft.com/office/officeart/2005/8/layout/list1"/>
    <dgm:cxn modelId="{F7B95AF4-79B9-41FF-A608-8D48B56EB3CA}" type="presParOf" srcId="{8F3DC604-9A94-43AF-BEEB-2E24F629157B}" destId="{EC7F1551-0C81-4173-9FD6-004FFBA961E7}" srcOrd="0" destOrd="0" presId="urn:microsoft.com/office/officeart/2005/8/layout/list1"/>
    <dgm:cxn modelId="{3E32F302-64FC-41A6-BCD1-8226D1ECD569}" type="presParOf" srcId="{EC7F1551-0C81-4173-9FD6-004FFBA961E7}" destId="{5C87C7B3-2355-4150-B642-3C9263DB4F8A}" srcOrd="0" destOrd="0" presId="urn:microsoft.com/office/officeart/2005/8/layout/list1"/>
    <dgm:cxn modelId="{67A70E37-A087-4E85-96C3-06B4A15EB15D}" type="presParOf" srcId="{EC7F1551-0C81-4173-9FD6-004FFBA961E7}" destId="{ED74846A-406F-40AB-B510-A781066D30EF}" srcOrd="1" destOrd="0" presId="urn:microsoft.com/office/officeart/2005/8/layout/list1"/>
    <dgm:cxn modelId="{5651AA29-4D02-489F-A201-40DF93F7269F}" type="presParOf" srcId="{8F3DC604-9A94-43AF-BEEB-2E24F629157B}" destId="{B5CAFA13-BA10-4A63-A28E-D6A6B691FA24}" srcOrd="1" destOrd="0" presId="urn:microsoft.com/office/officeart/2005/8/layout/list1"/>
    <dgm:cxn modelId="{9B39DFFB-2E1E-469D-94B6-6AF6886A7DDA}" type="presParOf" srcId="{8F3DC604-9A94-43AF-BEEB-2E24F629157B}" destId="{5D6AE21C-4485-4837-AA18-C4C07DB25E96}" srcOrd="2" destOrd="0" presId="urn:microsoft.com/office/officeart/2005/8/layout/list1"/>
    <dgm:cxn modelId="{217C78F6-8FAC-4ECF-B04A-79C098C25157}" type="presParOf" srcId="{8F3DC604-9A94-43AF-BEEB-2E24F629157B}" destId="{BC3193F6-C5D0-4C86-9182-0B166C50EC9A}" srcOrd="3" destOrd="0" presId="urn:microsoft.com/office/officeart/2005/8/layout/list1"/>
    <dgm:cxn modelId="{9EB99843-5AFA-488E-A876-48274089A718}" type="presParOf" srcId="{8F3DC604-9A94-43AF-BEEB-2E24F629157B}" destId="{22948F90-1271-40F9-9387-A20F99CCDD4C}" srcOrd="4" destOrd="0" presId="urn:microsoft.com/office/officeart/2005/8/layout/list1"/>
    <dgm:cxn modelId="{8C154567-269D-4EDE-BE94-732FD6856048}" type="presParOf" srcId="{22948F90-1271-40F9-9387-A20F99CCDD4C}" destId="{DC466F02-F3CE-4A36-B370-C31B79CAB4B5}" srcOrd="0" destOrd="0" presId="urn:microsoft.com/office/officeart/2005/8/layout/list1"/>
    <dgm:cxn modelId="{CA51A0FD-8E8D-4604-9193-AD2BDD50728D}" type="presParOf" srcId="{22948F90-1271-40F9-9387-A20F99CCDD4C}" destId="{AAD4BD96-4C5D-49DC-9C99-B5DA563BC390}" srcOrd="1" destOrd="0" presId="urn:microsoft.com/office/officeart/2005/8/layout/list1"/>
    <dgm:cxn modelId="{1C023B15-1197-40E0-BC14-A24EC5C3DFDD}" type="presParOf" srcId="{8F3DC604-9A94-43AF-BEEB-2E24F629157B}" destId="{E03DF79B-E129-447A-8D3C-E821BD593C4B}" srcOrd="5" destOrd="0" presId="urn:microsoft.com/office/officeart/2005/8/layout/list1"/>
    <dgm:cxn modelId="{D0052BEC-1B3F-4FDB-BE74-EEAEF18DA78A}" type="presParOf" srcId="{8F3DC604-9A94-43AF-BEEB-2E24F629157B}" destId="{FA64E046-5A6A-4786-805F-0774AAF72231}" srcOrd="6" destOrd="0" presId="urn:microsoft.com/office/officeart/2005/8/layout/list1"/>
    <dgm:cxn modelId="{C4FCA2E6-D11F-4E52-9E31-52C4796D55A5}" type="presParOf" srcId="{8F3DC604-9A94-43AF-BEEB-2E24F629157B}" destId="{6E5823CF-4802-4918-BD6D-F76C22C40644}" srcOrd="7" destOrd="0" presId="urn:microsoft.com/office/officeart/2005/8/layout/list1"/>
    <dgm:cxn modelId="{02C81E1C-49D0-4926-8854-D2FA27814D4A}" type="presParOf" srcId="{8F3DC604-9A94-43AF-BEEB-2E24F629157B}" destId="{8B9665EC-BAAF-4848-9637-DEE9BAF625D1}" srcOrd="8" destOrd="0" presId="urn:microsoft.com/office/officeart/2005/8/layout/list1"/>
    <dgm:cxn modelId="{79798F95-4CB3-4BEB-892E-C7AE9B9AAE60}" type="presParOf" srcId="{8B9665EC-BAAF-4848-9637-DEE9BAF625D1}" destId="{4D3EC239-F4B8-4555-8067-339300DC0B0C}" srcOrd="0" destOrd="0" presId="urn:microsoft.com/office/officeart/2005/8/layout/list1"/>
    <dgm:cxn modelId="{990B9E7E-A2F5-4599-BB42-2AFC62A69EA0}" type="presParOf" srcId="{8B9665EC-BAAF-4848-9637-DEE9BAF625D1}" destId="{AFF3101E-9BDE-4052-9F9C-4B821C67110D}" srcOrd="1" destOrd="0" presId="urn:microsoft.com/office/officeart/2005/8/layout/list1"/>
    <dgm:cxn modelId="{BAF14DBE-805C-46C3-A2A5-F07789CEFFA9}" type="presParOf" srcId="{8F3DC604-9A94-43AF-BEEB-2E24F629157B}" destId="{30B122BF-3DEE-44B7-BA8B-0CC9C94238C5}" srcOrd="9" destOrd="0" presId="urn:microsoft.com/office/officeart/2005/8/layout/list1"/>
    <dgm:cxn modelId="{F8D17407-D2FF-4DB1-9D16-1E1CFD2CC074}" type="presParOf" srcId="{8F3DC604-9A94-43AF-BEEB-2E24F629157B}" destId="{8F130C2C-92E4-469F-8366-1B2C4E808C39}" srcOrd="10" destOrd="0" presId="urn:microsoft.com/office/officeart/2005/8/layout/list1"/>
    <dgm:cxn modelId="{83B1B988-6AC0-41CF-AD2F-9688EB474F84}" type="presParOf" srcId="{8F3DC604-9A94-43AF-BEEB-2E24F629157B}" destId="{D6E37FBC-977C-435C-96DE-121737C155AC}" srcOrd="11" destOrd="0" presId="urn:microsoft.com/office/officeart/2005/8/layout/list1"/>
    <dgm:cxn modelId="{17DA5525-DC55-4F09-B310-90220C427FE4}" type="presParOf" srcId="{8F3DC604-9A94-43AF-BEEB-2E24F629157B}" destId="{C8696B13-3947-4006-94EC-B0FB7C33DAF1}" srcOrd="12" destOrd="0" presId="urn:microsoft.com/office/officeart/2005/8/layout/list1"/>
    <dgm:cxn modelId="{EC462709-4A4E-47A1-88F9-CBFE98403D2A}" type="presParOf" srcId="{C8696B13-3947-4006-94EC-B0FB7C33DAF1}" destId="{869868E1-7225-47DD-819A-86ECDD2B5998}" srcOrd="0" destOrd="0" presId="urn:microsoft.com/office/officeart/2005/8/layout/list1"/>
    <dgm:cxn modelId="{9D25BAF8-AF81-4692-A23F-0BDF4D491867}" type="presParOf" srcId="{C8696B13-3947-4006-94EC-B0FB7C33DAF1}" destId="{9A0B5C9E-3AB4-42C5-A532-DDB27000D1F5}" srcOrd="1" destOrd="0" presId="urn:microsoft.com/office/officeart/2005/8/layout/list1"/>
    <dgm:cxn modelId="{1B652338-B519-4C19-AC00-BAC079D81408}" type="presParOf" srcId="{8F3DC604-9A94-43AF-BEEB-2E24F629157B}" destId="{FFF38C86-F00A-4289-8602-830015B9E50D}" srcOrd="13" destOrd="0" presId="urn:microsoft.com/office/officeart/2005/8/layout/list1"/>
    <dgm:cxn modelId="{78B0EC04-2B61-41F2-BABD-4CD809BB4AC3}" type="presParOf" srcId="{8F3DC604-9A94-43AF-BEEB-2E24F629157B}" destId="{135237B1-1C1D-420D-BF09-C20911B9C9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74A92-5068-47BA-ACB7-21405B324C6E}">
      <dsp:nvSpPr>
        <dsp:cNvPr id="0" name=""/>
        <dsp:cNvSpPr/>
      </dsp:nvSpPr>
      <dsp:spPr>
        <a:xfrm>
          <a:off x="3611" y="2109956"/>
          <a:ext cx="1579181" cy="94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TIROCINIO</a:t>
          </a:r>
        </a:p>
      </dsp:txBody>
      <dsp:txXfrm>
        <a:off x="31363" y="2137708"/>
        <a:ext cx="1523677" cy="892004"/>
      </dsp:txXfrm>
    </dsp:sp>
    <dsp:sp modelId="{CD53743C-6B95-46A3-BD1C-DF44D978134E}">
      <dsp:nvSpPr>
        <dsp:cNvPr id="0" name=""/>
        <dsp:cNvSpPr/>
      </dsp:nvSpPr>
      <dsp:spPr>
        <a:xfrm>
          <a:off x="1740711" y="2387892"/>
          <a:ext cx="334786" cy="391636"/>
        </a:xfrm>
        <a:prstGeom prst="mathEqual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0711" y="2466219"/>
        <a:ext cx="234350" cy="234982"/>
      </dsp:txXfrm>
    </dsp:sp>
    <dsp:sp modelId="{D30F315C-310F-4894-90DF-343A318A0B85}">
      <dsp:nvSpPr>
        <dsp:cNvPr id="0" name=""/>
        <dsp:cNvSpPr/>
      </dsp:nvSpPr>
      <dsp:spPr>
        <a:xfrm>
          <a:off x="2214465" y="2109956"/>
          <a:ext cx="1579181" cy="94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STAGE</a:t>
          </a:r>
        </a:p>
      </dsp:txBody>
      <dsp:txXfrm>
        <a:off x="2242217" y="2137708"/>
        <a:ext cx="1523677" cy="892004"/>
      </dsp:txXfrm>
    </dsp:sp>
    <dsp:sp modelId="{5379EABC-0347-4B03-94FD-5E77CAB3A544}">
      <dsp:nvSpPr>
        <dsp:cNvPr id="0" name=""/>
        <dsp:cNvSpPr/>
      </dsp:nvSpPr>
      <dsp:spPr>
        <a:xfrm>
          <a:off x="3951565" y="2387892"/>
          <a:ext cx="334786" cy="391636"/>
        </a:xfrm>
        <a:prstGeom prst="mathEqual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1565" y="2466219"/>
        <a:ext cx="234350" cy="234982"/>
      </dsp:txXfrm>
    </dsp:sp>
    <dsp:sp modelId="{81455364-BC20-434A-8434-E522818F68F7}">
      <dsp:nvSpPr>
        <dsp:cNvPr id="0" name=""/>
        <dsp:cNvSpPr/>
      </dsp:nvSpPr>
      <dsp:spPr>
        <a:xfrm>
          <a:off x="4425319" y="2109956"/>
          <a:ext cx="1579181" cy="94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INTERNSHIP</a:t>
          </a:r>
        </a:p>
      </dsp:txBody>
      <dsp:txXfrm>
        <a:off x="4453071" y="2137708"/>
        <a:ext cx="1523677" cy="892004"/>
      </dsp:txXfrm>
    </dsp:sp>
    <dsp:sp modelId="{92644088-5EBF-4D6E-B5C0-7AB43A90B0E1}">
      <dsp:nvSpPr>
        <dsp:cNvPr id="0" name=""/>
        <dsp:cNvSpPr/>
      </dsp:nvSpPr>
      <dsp:spPr>
        <a:xfrm>
          <a:off x="6162419" y="2387892"/>
          <a:ext cx="334786" cy="391636"/>
        </a:xfrm>
        <a:prstGeom prst="mathEqual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62419" y="2466219"/>
        <a:ext cx="234350" cy="234982"/>
      </dsp:txXfrm>
    </dsp:sp>
    <dsp:sp modelId="{F4A123C6-F1F6-4FE0-B548-EFA959CBD2FA}">
      <dsp:nvSpPr>
        <dsp:cNvPr id="0" name=""/>
        <dsp:cNvSpPr/>
      </dsp:nvSpPr>
      <dsp:spPr>
        <a:xfrm>
          <a:off x="6636173" y="2109956"/>
          <a:ext cx="1579181" cy="947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TRAINEESHIP</a:t>
          </a:r>
        </a:p>
      </dsp:txBody>
      <dsp:txXfrm>
        <a:off x="6663925" y="2137708"/>
        <a:ext cx="1523677" cy="8920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How in </a:t>
          </a:r>
          <a:r>
            <a:rPr lang="it-IT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advance</a:t>
          </a: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337944" y="40683"/>
        <a:ext cx="4200912" cy="612672"/>
      </dsp:txXfrm>
    </dsp:sp>
    <dsp:sp modelId="{FA64E046-5A6A-4786-805F-0774AAF72231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Prepare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CV and portfolio</a:t>
          </a:r>
        </a:p>
      </dsp:txBody>
      <dsp:txXfrm>
        <a:off x="337944" y="1083963"/>
        <a:ext cx="4200912" cy="612672"/>
      </dsp:txXfrm>
    </dsp:sp>
    <dsp:sp modelId="{8F130C2C-92E4-469F-8366-1B2C4E808C39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Send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applications</a:t>
          </a:r>
        </a:p>
      </dsp:txBody>
      <dsp:txXfrm>
        <a:off x="337944" y="2127244"/>
        <a:ext cx="4200912" cy="612672"/>
      </dsp:txXfrm>
    </dsp:sp>
    <dsp:sp modelId="{135237B1-1C1D-420D-BF09-C20911B9C98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Do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interviews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944" y="3170524"/>
        <a:ext cx="4200912" cy="612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364547"/>
          <a:ext cx="6173972" cy="604800"/>
        </a:xfrm>
        <a:prstGeom prst="rect">
          <a:avLst/>
        </a:prstGeom>
        <a:solidFill>
          <a:srgbClr val="00000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8698" y="10307"/>
          <a:ext cx="4321780" cy="708480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tools</a:t>
          </a: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r>
            <a:rPr lang="it-IT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rPr>
            <a:t>	</a:t>
          </a:r>
        </a:p>
      </dsp:txBody>
      <dsp:txXfrm>
        <a:off x="343283" y="44892"/>
        <a:ext cx="4252610" cy="639310"/>
      </dsp:txXfrm>
    </dsp:sp>
    <dsp:sp modelId="{FA64E046-5A6A-4786-805F-0774AAF72231}">
      <dsp:nvSpPr>
        <dsp:cNvPr id="0" name=""/>
        <dsp:cNvSpPr/>
      </dsp:nvSpPr>
      <dsp:spPr>
        <a:xfrm>
          <a:off x="0" y="1453187"/>
          <a:ext cx="6173972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8698" y="1098947"/>
          <a:ext cx="432178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Applying to the online offers on the Career Service website with my CV and portfolio using the correct filters according to internship type and subject area</a:t>
          </a:r>
          <a:endParaRPr lang="it-IT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283" y="1133532"/>
        <a:ext cx="4252610" cy="639310"/>
      </dsp:txXfrm>
    </dsp:sp>
    <dsp:sp modelId="{8F130C2C-92E4-469F-8366-1B2C4E808C39}">
      <dsp:nvSpPr>
        <dsp:cNvPr id="0" name=""/>
        <dsp:cNvSpPr/>
      </dsp:nvSpPr>
      <dsp:spPr>
        <a:xfrm>
          <a:off x="0" y="2541827"/>
          <a:ext cx="6173972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08698" y="2187587"/>
          <a:ext cx="432178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Discovering registered Companies for my subject area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283" y="2222172"/>
        <a:ext cx="4252610" cy="639310"/>
      </dsp:txXfrm>
    </dsp:sp>
    <dsp:sp modelId="{135237B1-1C1D-420D-BF09-C20911B9C986}">
      <dsp:nvSpPr>
        <dsp:cNvPr id="0" name=""/>
        <dsp:cNvSpPr/>
      </dsp:nvSpPr>
      <dsp:spPr>
        <a:xfrm>
          <a:off x="0" y="3630467"/>
          <a:ext cx="6173972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308698" y="3276227"/>
          <a:ext cx="4321780" cy="708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Direct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contacts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acquaitances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Alumni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) or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professors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283" y="3310812"/>
        <a:ext cx="4252610" cy="6393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how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long?	</a:t>
          </a:r>
        </a:p>
      </dsp:txBody>
      <dsp:txXfrm>
        <a:off x="337944" y="40683"/>
        <a:ext cx="4200912" cy="612672"/>
      </dsp:txXfrm>
    </dsp:sp>
    <dsp:sp modelId="{FA64E046-5A6A-4786-805F-0774AAF72231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channels?</a:t>
          </a:r>
        </a:p>
      </dsp:txBody>
      <dsp:txXfrm>
        <a:off x="337944" y="1083963"/>
        <a:ext cx="4200912" cy="612672"/>
      </dsp:txXfrm>
    </dsp:sp>
    <dsp:sp modelId="{8F130C2C-92E4-469F-8366-1B2C4E808C39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337944" y="2127244"/>
        <a:ext cx="4200912" cy="612672"/>
      </dsp:txXfrm>
    </dsp:sp>
    <dsp:sp modelId="{135237B1-1C1D-420D-BF09-C20911B9C98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Why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337944" y="3170524"/>
        <a:ext cx="4200912" cy="6126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4E046-5A6A-4786-805F-0774AAF72231}">
      <dsp:nvSpPr>
        <dsp:cNvPr id="0" name=""/>
        <dsp:cNvSpPr/>
      </dsp:nvSpPr>
      <dsp:spPr>
        <a:xfrm>
          <a:off x="0" y="524575"/>
          <a:ext cx="6173972" cy="15072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69" tIns="687324" rIns="47916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HOST ORGANISATION WITHOUT INTERNSHIP AGREEMENT</a:t>
          </a:r>
        </a:p>
      </dsp:txBody>
      <dsp:txXfrm>
        <a:off x="0" y="524575"/>
        <a:ext cx="6173972" cy="1507275"/>
      </dsp:txXfrm>
    </dsp:sp>
    <dsp:sp modelId="{AAD4BD96-4C5D-49DC-9C99-B5DA563BC390}">
      <dsp:nvSpPr>
        <dsp:cNvPr id="0" name=""/>
        <dsp:cNvSpPr/>
      </dsp:nvSpPr>
      <dsp:spPr>
        <a:xfrm>
          <a:off x="308698" y="26338"/>
          <a:ext cx="4321780" cy="97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 DAYS</a:t>
          </a:r>
          <a:endParaRPr lang="it-IT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253" y="73893"/>
        <a:ext cx="4226670" cy="879050"/>
      </dsp:txXfrm>
    </dsp:sp>
    <dsp:sp modelId="{8F130C2C-92E4-469F-8366-1B2C4E808C39}">
      <dsp:nvSpPr>
        <dsp:cNvPr id="0" name=""/>
        <dsp:cNvSpPr/>
      </dsp:nvSpPr>
      <dsp:spPr>
        <a:xfrm>
          <a:off x="0" y="2685973"/>
          <a:ext cx="6173972" cy="153326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69" tIns="687324" rIns="47916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HOST ORGANISATION WITH INTERNSHIP AGREEMENT</a:t>
          </a:r>
          <a:endParaRPr lang="it-IT" sz="2400" kern="1200" dirty="0"/>
        </a:p>
      </dsp:txBody>
      <dsp:txXfrm>
        <a:off x="0" y="2685973"/>
        <a:ext cx="6173972" cy="1533262"/>
      </dsp:txXfrm>
    </dsp:sp>
    <dsp:sp modelId="{AFF3101E-9BDE-4052-9F9C-4B821C67110D}">
      <dsp:nvSpPr>
        <dsp:cNvPr id="0" name=""/>
        <dsp:cNvSpPr/>
      </dsp:nvSpPr>
      <dsp:spPr>
        <a:xfrm>
          <a:off x="308698" y="2198893"/>
          <a:ext cx="4321780" cy="97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Arial" panose="020B0604020202020204" pitchFamily="34" charset="0"/>
              <a:cs typeface="Arial" panose="020B0604020202020204" pitchFamily="34" charset="0"/>
            </a:rPr>
            <a:t>5 DAYS</a:t>
          </a:r>
        </a:p>
      </dsp:txBody>
      <dsp:txXfrm>
        <a:off x="356253" y="2246448"/>
        <a:ext cx="4226670" cy="8790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196367" y="649814"/>
        <a:ext cx="1473628" cy="17593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Why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196367" y="649814"/>
        <a:ext cx="1473628" cy="17593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8EED4-02DD-4C9F-83F5-E09FCD16CB5B}">
      <dsp:nvSpPr>
        <dsp:cNvPr id="0" name=""/>
        <dsp:cNvSpPr/>
      </dsp:nvSpPr>
      <dsp:spPr>
        <a:xfrm>
          <a:off x="0" y="371001"/>
          <a:ext cx="7092462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92251-BE68-4978-A4FD-42741D0829C0}">
      <dsp:nvSpPr>
        <dsp:cNvPr id="0" name=""/>
        <dsp:cNvSpPr/>
      </dsp:nvSpPr>
      <dsp:spPr>
        <a:xfrm>
          <a:off x="354623" y="54751"/>
          <a:ext cx="496472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Travel </a:t>
          </a:r>
          <a:r>
            <a:rPr lang="it-IT" sz="25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formalities</a:t>
          </a:r>
          <a:endParaRPr lang="it-IT" sz="2500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649" y="90777"/>
        <a:ext cx="4892671" cy="665948"/>
      </dsp:txXfrm>
    </dsp:sp>
    <dsp:sp modelId="{32E68509-56A4-4BDF-BD47-583E2AFA3FA6}">
      <dsp:nvSpPr>
        <dsp:cNvPr id="0" name=""/>
        <dsp:cNvSpPr/>
      </dsp:nvSpPr>
      <dsp:spPr>
        <a:xfrm>
          <a:off x="0" y="1557751"/>
          <a:ext cx="7092462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81B5C-00EE-422B-B35D-A54144308420}">
      <dsp:nvSpPr>
        <dsp:cNvPr id="0" name=""/>
        <dsp:cNvSpPr/>
      </dsp:nvSpPr>
      <dsp:spPr>
        <a:xfrm>
          <a:off x="354623" y="1188751"/>
          <a:ext cx="496472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Travel and accommodation costs </a:t>
          </a:r>
          <a:endParaRPr lang="it-IT" sz="2500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649" y="1224777"/>
        <a:ext cx="4892671" cy="665948"/>
      </dsp:txXfrm>
    </dsp:sp>
    <dsp:sp modelId="{880FF61E-5963-4E84-90F0-BDD1938179F5}">
      <dsp:nvSpPr>
        <dsp:cNvPr id="0" name=""/>
        <dsp:cNvSpPr/>
      </dsp:nvSpPr>
      <dsp:spPr>
        <a:xfrm>
          <a:off x="0" y="2691751"/>
          <a:ext cx="7092462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57F2B-3D3C-4BBC-8207-F1D04DC7728C}">
      <dsp:nvSpPr>
        <dsp:cNvPr id="0" name=""/>
        <dsp:cNvSpPr/>
      </dsp:nvSpPr>
      <dsp:spPr>
        <a:xfrm>
          <a:off x="354623" y="2322751"/>
          <a:ext cx="496472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Passaport</a:t>
          </a:r>
          <a:r>
            <a:rPr lang="it-IT" sz="25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/Visa/Stay </a:t>
          </a:r>
          <a:r>
            <a:rPr lang="it-IT" sz="25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Permit</a:t>
          </a:r>
          <a:endParaRPr lang="it-IT" sz="2500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649" y="2358777"/>
        <a:ext cx="4892671" cy="665948"/>
      </dsp:txXfrm>
    </dsp:sp>
    <dsp:sp modelId="{519980CA-CBFB-4774-9605-D30371128D37}">
      <dsp:nvSpPr>
        <dsp:cNvPr id="0" name=""/>
        <dsp:cNvSpPr/>
      </dsp:nvSpPr>
      <dsp:spPr>
        <a:xfrm>
          <a:off x="0" y="3825751"/>
          <a:ext cx="7092462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BF584-560D-4DBA-9F0B-72263A32552A}">
      <dsp:nvSpPr>
        <dsp:cNvPr id="0" name=""/>
        <dsp:cNvSpPr/>
      </dsp:nvSpPr>
      <dsp:spPr>
        <a:xfrm>
          <a:off x="353998" y="3464530"/>
          <a:ext cx="496472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Health insurance</a:t>
          </a:r>
        </a:p>
      </dsp:txBody>
      <dsp:txXfrm>
        <a:off x="390024" y="3500556"/>
        <a:ext cx="4892671" cy="6659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1260372"/>
          <a:ext cx="7028119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51405" y="50663"/>
          <a:ext cx="4867337" cy="1637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52" tIns="0" rIns="1859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tx1">
                <a:lumMod val="50000"/>
                <a:lumOff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The student sends to Internship Service</a:t>
          </a:r>
          <a:br>
            <a:rPr lang="en-US" sz="12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1) Copy of the agreed contract: verify that on the contract are shown (or alternatively will provide them in attached): name and type of company, sector of activity, number of employees, location, name and email address of a business contact, period of activity, description of activities and tasks. </a:t>
          </a:r>
          <a:br>
            <a:rPr lang="en-US" sz="12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2) Final Report of comparable activity completed in all points; the specific form is available in the dedicated pages of websites of single location</a:t>
          </a:r>
          <a:endParaRPr lang="it-IT" sz="1200" kern="1200" dirty="0">
            <a:solidFill>
              <a:schemeClr val="tx1">
                <a:lumMod val="50000"/>
                <a:lumOff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 dirty="0">
            <a:solidFill>
              <a:schemeClr val="tx1">
                <a:lumMod val="50000"/>
                <a:lumOff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353" y="130611"/>
        <a:ext cx="4707441" cy="1477853"/>
      </dsp:txXfrm>
    </dsp:sp>
    <dsp:sp modelId="{FA64E046-5A6A-4786-805F-0774AAF72231}">
      <dsp:nvSpPr>
        <dsp:cNvPr id="0" name=""/>
        <dsp:cNvSpPr/>
      </dsp:nvSpPr>
      <dsp:spPr>
        <a:xfrm>
          <a:off x="0" y="2575812"/>
          <a:ext cx="7028119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51405" y="2147772"/>
          <a:ext cx="4919683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52" tIns="0" rIns="1859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  <a:sym typeface="Arial"/>
            </a:rPr>
            <a:t>The Internship Service will request the approval of the proposed activity to the SAT Manager</a:t>
          </a:r>
          <a:endParaRPr lang="it-IT" sz="1800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195" y="2189562"/>
        <a:ext cx="4836103" cy="772500"/>
      </dsp:txXfrm>
    </dsp:sp>
    <dsp:sp modelId="{8F130C2C-92E4-469F-8366-1B2C4E808C39}">
      <dsp:nvSpPr>
        <dsp:cNvPr id="0" name=""/>
        <dsp:cNvSpPr/>
      </dsp:nvSpPr>
      <dsp:spPr>
        <a:xfrm>
          <a:off x="0" y="3891252"/>
          <a:ext cx="7028119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51405" y="3463212"/>
          <a:ext cx="4919683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952" tIns="0" rIns="1859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If the SAT Manager approves, ECTS will be validated</a:t>
          </a:r>
          <a:endParaRPr lang="it-IT" sz="1800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195" y="3505002"/>
        <a:ext cx="4836103" cy="7725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Business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trips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>
        <a:off x="337944" y="40683"/>
        <a:ext cx="4200912" cy="612672"/>
      </dsp:txXfrm>
    </dsp:sp>
    <dsp:sp modelId="{FA64E046-5A6A-4786-805F-0774AAF72231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Suspensions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(and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postponement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337944" y="1083963"/>
        <a:ext cx="4200912" cy="612672"/>
      </dsp:txXfrm>
    </dsp:sp>
    <dsp:sp modelId="{8F130C2C-92E4-469F-8366-1B2C4E808C39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79229" y="2155111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Extension</a:t>
          </a:r>
        </a:p>
      </dsp:txBody>
      <dsp:txXfrm>
        <a:off x="412373" y="2188255"/>
        <a:ext cx="4200912" cy="612672"/>
      </dsp:txXfrm>
    </dsp:sp>
    <dsp:sp modelId="{135237B1-1C1D-420D-BF09-C20911B9C98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Interruption</a:t>
          </a:r>
        </a:p>
      </dsp:txBody>
      <dsp:txXfrm>
        <a:off x="337944" y="3170524"/>
        <a:ext cx="4200912" cy="61267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how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long?	</a:t>
          </a:r>
        </a:p>
      </dsp:txBody>
      <dsp:txXfrm>
        <a:off x="349472" y="51131"/>
        <a:ext cx="4177856" cy="825776"/>
      </dsp:txXfrm>
    </dsp:sp>
    <dsp:sp modelId="{FA64E046-5A6A-4786-805F-0774AAF72231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349472" y="1457291"/>
        <a:ext cx="4177856" cy="825776"/>
      </dsp:txXfrm>
    </dsp:sp>
    <dsp:sp modelId="{8F130C2C-92E4-469F-8366-1B2C4E808C39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79229" y="2901012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423901" y="2945684"/>
        <a:ext cx="41778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8EED4-02DD-4C9F-83F5-E09FCD16CB5B}">
      <dsp:nvSpPr>
        <dsp:cNvPr id="0" name=""/>
        <dsp:cNvSpPr/>
      </dsp:nvSpPr>
      <dsp:spPr>
        <a:xfrm>
          <a:off x="0" y="24751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92251-BE68-4978-A4FD-42741D0829C0}">
      <dsp:nvSpPr>
        <dsp:cNvPr id="0" name=""/>
        <dsp:cNvSpPr/>
      </dsp:nvSpPr>
      <dsp:spPr>
        <a:xfrm>
          <a:off x="354623" y="70411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Ask</a:t>
          </a:r>
          <a:r>
            <a:rPr lang="it-IT" sz="14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questions</a:t>
          </a:r>
          <a:r>
            <a:rPr lang="it-IT" sz="14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798" y="90586"/>
        <a:ext cx="4924373" cy="372930"/>
      </dsp:txXfrm>
    </dsp:sp>
    <dsp:sp modelId="{32E68509-56A4-4BDF-BD47-583E2AFA3FA6}">
      <dsp:nvSpPr>
        <dsp:cNvPr id="0" name=""/>
        <dsp:cNvSpPr/>
      </dsp:nvSpPr>
      <dsp:spPr>
        <a:xfrm>
          <a:off x="0" y="91209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81B5C-00EE-422B-B35D-A54144308420}">
      <dsp:nvSpPr>
        <dsp:cNvPr id="0" name=""/>
        <dsp:cNvSpPr/>
      </dsp:nvSpPr>
      <dsp:spPr>
        <a:xfrm>
          <a:off x="354623" y="684237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Observe, listen and take notes</a:t>
          </a:r>
          <a:endParaRPr lang="it-IT" sz="14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798" y="704412"/>
        <a:ext cx="4924373" cy="372930"/>
      </dsp:txXfrm>
    </dsp:sp>
    <dsp:sp modelId="{880FF61E-5963-4E84-90F0-BDD1938179F5}">
      <dsp:nvSpPr>
        <dsp:cNvPr id="0" name=""/>
        <dsp:cNvSpPr/>
      </dsp:nvSpPr>
      <dsp:spPr>
        <a:xfrm>
          <a:off x="0" y="154713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57F2B-3D3C-4BBC-8207-F1D04DC7728C}">
      <dsp:nvSpPr>
        <dsp:cNvPr id="0" name=""/>
        <dsp:cNvSpPr/>
      </dsp:nvSpPr>
      <dsp:spPr>
        <a:xfrm>
          <a:off x="354623" y="1340491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Get</a:t>
          </a: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to know </a:t>
          </a:r>
          <a:r>
            <a:rPr lang="it-IT" sz="14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also</a:t>
          </a: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colleagues</a:t>
          </a: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who</a:t>
          </a: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4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don’t</a:t>
          </a: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work </a:t>
          </a:r>
          <a:r>
            <a:rPr lang="it-IT" sz="14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directly</a:t>
          </a: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with </a:t>
          </a:r>
          <a:r>
            <a:rPr lang="it-IT" sz="14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you</a:t>
          </a: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</a:p>
      </dsp:txBody>
      <dsp:txXfrm>
        <a:off x="374798" y="1360666"/>
        <a:ext cx="4924373" cy="372930"/>
      </dsp:txXfrm>
    </dsp:sp>
    <dsp:sp modelId="{519980CA-CBFB-4774-9605-D30371128D37}">
      <dsp:nvSpPr>
        <dsp:cNvPr id="0" name=""/>
        <dsp:cNvSpPr/>
      </dsp:nvSpPr>
      <dsp:spPr>
        <a:xfrm>
          <a:off x="0" y="218217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BF584-560D-4DBA-9F0B-72263A32552A}">
      <dsp:nvSpPr>
        <dsp:cNvPr id="0" name=""/>
        <dsp:cNvSpPr/>
      </dsp:nvSpPr>
      <dsp:spPr>
        <a:xfrm>
          <a:off x="353998" y="1979887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 open to relations with colleagues: build a network</a:t>
          </a:r>
          <a:r>
            <a:rPr lang="en-US" sz="14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it-IT" sz="14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173" y="2000062"/>
        <a:ext cx="4924373" cy="372930"/>
      </dsp:txXfrm>
    </dsp:sp>
    <dsp:sp modelId="{B0EFD737-25DB-44B2-97C1-E158023CEFF3}">
      <dsp:nvSpPr>
        <dsp:cNvPr id="0" name=""/>
        <dsp:cNvSpPr/>
      </dsp:nvSpPr>
      <dsp:spPr>
        <a:xfrm>
          <a:off x="0" y="281721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DE2EF-2998-49CD-A8FA-105BC4586F62}">
      <dsp:nvSpPr>
        <dsp:cNvPr id="0" name=""/>
        <dsp:cNvSpPr/>
      </dsp:nvSpPr>
      <dsp:spPr>
        <a:xfrm>
          <a:off x="354623" y="2610571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 precise! Respect hours and </a:t>
          </a:r>
          <a:r>
            <a:rPr lang="it-IT" sz="14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deadlines</a:t>
          </a: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</a:p>
      </dsp:txBody>
      <dsp:txXfrm>
        <a:off x="374798" y="2630746"/>
        <a:ext cx="4924373" cy="372930"/>
      </dsp:txXfrm>
    </dsp:sp>
    <dsp:sp modelId="{364793B7-CBE1-4159-8E6E-2EEA16B94B6A}">
      <dsp:nvSpPr>
        <dsp:cNvPr id="0" name=""/>
        <dsp:cNvSpPr/>
      </dsp:nvSpPr>
      <dsp:spPr>
        <a:xfrm>
          <a:off x="0" y="345225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1F5F7-BB45-4637-A53C-737E58DD792C}">
      <dsp:nvSpPr>
        <dsp:cNvPr id="0" name=""/>
        <dsp:cNvSpPr/>
      </dsp:nvSpPr>
      <dsp:spPr>
        <a:xfrm>
          <a:off x="354623" y="3245611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 flexible!</a:t>
          </a:r>
        </a:p>
      </dsp:txBody>
      <dsp:txXfrm>
        <a:off x="374798" y="3265786"/>
        <a:ext cx="4924373" cy="372930"/>
      </dsp:txXfrm>
    </dsp:sp>
    <dsp:sp modelId="{5FCD5F99-F6B4-4A3E-8A99-F8884FFD9EA2}">
      <dsp:nvSpPr>
        <dsp:cNvPr id="0" name=""/>
        <dsp:cNvSpPr/>
      </dsp:nvSpPr>
      <dsp:spPr>
        <a:xfrm>
          <a:off x="0" y="4087291"/>
          <a:ext cx="7092462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D081C-6328-4692-A74A-C7F61FACD407}">
      <dsp:nvSpPr>
        <dsp:cNvPr id="0" name=""/>
        <dsp:cNvSpPr/>
      </dsp:nvSpPr>
      <dsp:spPr>
        <a:xfrm>
          <a:off x="354623" y="3880651"/>
          <a:ext cx="49647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 </a:t>
          </a:r>
          <a:r>
            <a:rPr lang="it-IT" sz="14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proactive</a:t>
          </a: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 anticipate the </a:t>
          </a:r>
          <a:r>
            <a:rPr lang="it-IT" sz="14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problem</a:t>
          </a: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it-IT" sz="14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request</a:t>
          </a:r>
          <a:r>
            <a:rPr lang="it-IT" sz="14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</a:p>
      </dsp:txBody>
      <dsp:txXfrm>
        <a:off x="374798" y="3900826"/>
        <a:ext cx="4924373" cy="3729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documents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196367" y="649814"/>
        <a:ext cx="1473628" cy="17593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procedures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196367" y="649814"/>
        <a:ext cx="1473628" cy="17593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In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how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long?</a:t>
          </a:r>
        </a:p>
      </dsp:txBody>
      <dsp:txXfrm>
        <a:off x="196367" y="649814"/>
        <a:ext cx="1473628" cy="175936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4E046-5A6A-4786-805F-0774AAF72231}">
      <dsp:nvSpPr>
        <dsp:cNvPr id="0" name=""/>
        <dsp:cNvSpPr/>
      </dsp:nvSpPr>
      <dsp:spPr>
        <a:xfrm>
          <a:off x="0" y="607652"/>
          <a:ext cx="6173972" cy="11056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69" tIns="541528" rIns="47916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Helps</a:t>
          </a:r>
          <a:r>
            <a:rPr lang="it-IT" sz="2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6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you</a:t>
          </a:r>
          <a:r>
            <a:rPr lang="it-IT" sz="2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looking for the internship</a:t>
          </a:r>
          <a:endParaRPr lang="it-IT" sz="2600" kern="1200" dirty="0"/>
        </a:p>
      </dsp:txBody>
      <dsp:txXfrm>
        <a:off x="0" y="607652"/>
        <a:ext cx="6173972" cy="1105650"/>
      </dsp:txXfrm>
    </dsp:sp>
    <dsp:sp modelId="{AAD4BD96-4C5D-49DC-9C99-B5DA563BC390}">
      <dsp:nvSpPr>
        <dsp:cNvPr id="0" name=""/>
        <dsp:cNvSpPr/>
      </dsp:nvSpPr>
      <dsp:spPr>
        <a:xfrm>
          <a:off x="308698" y="215101"/>
          <a:ext cx="4321780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CAREER SERVICE</a:t>
          </a:r>
          <a:endParaRPr lang="it-IT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165" y="252568"/>
        <a:ext cx="4246846" cy="692586"/>
      </dsp:txXfrm>
    </dsp:sp>
    <dsp:sp modelId="{8F130C2C-92E4-469F-8366-1B2C4E808C39}">
      <dsp:nvSpPr>
        <dsp:cNvPr id="0" name=""/>
        <dsp:cNvSpPr/>
      </dsp:nvSpPr>
      <dsp:spPr>
        <a:xfrm>
          <a:off x="0" y="2228672"/>
          <a:ext cx="6173972" cy="1801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69" tIns="541528" rIns="47916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Sets compulsory internship regulations, activates and manages it</a:t>
          </a:r>
          <a:endParaRPr lang="it-IT" sz="2600" kern="1200" dirty="0"/>
        </a:p>
      </dsp:txBody>
      <dsp:txXfrm>
        <a:off x="0" y="2228672"/>
        <a:ext cx="6173972" cy="1801800"/>
      </dsp:txXfrm>
    </dsp:sp>
    <dsp:sp modelId="{AFF3101E-9BDE-4052-9F9C-4B821C67110D}">
      <dsp:nvSpPr>
        <dsp:cNvPr id="0" name=""/>
        <dsp:cNvSpPr/>
      </dsp:nvSpPr>
      <dsp:spPr>
        <a:xfrm>
          <a:off x="308698" y="1844911"/>
          <a:ext cx="4321780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SCHOOL’S INTERNSHIP SERVICE («SAT») </a:t>
          </a:r>
        </a:p>
      </dsp:txBody>
      <dsp:txXfrm>
        <a:off x="346165" y="1882378"/>
        <a:ext cx="4246846" cy="69258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4E046-5A6A-4786-805F-0774AAF72231}">
      <dsp:nvSpPr>
        <dsp:cNvPr id="0" name=""/>
        <dsp:cNvSpPr/>
      </dsp:nvSpPr>
      <dsp:spPr>
        <a:xfrm>
          <a:off x="0" y="772253"/>
          <a:ext cx="6173972" cy="123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69" tIns="1020572" rIns="479169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4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72253"/>
        <a:ext cx="6173972" cy="1234800"/>
      </dsp:txXfrm>
    </dsp:sp>
    <dsp:sp modelId="{AAD4BD96-4C5D-49DC-9C99-B5DA563BC390}">
      <dsp:nvSpPr>
        <dsp:cNvPr id="0" name=""/>
        <dsp:cNvSpPr/>
      </dsp:nvSpPr>
      <dsp:spPr>
        <a:xfrm>
          <a:off x="308698" y="32447"/>
          <a:ext cx="4321780" cy="1446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CAREER SERVICE</a:t>
          </a:r>
          <a:endParaRPr lang="it-IT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309" y="103058"/>
        <a:ext cx="4180558" cy="1305258"/>
      </dsp:txXfrm>
    </dsp:sp>
    <dsp:sp modelId="{8F130C2C-92E4-469F-8366-1B2C4E808C39}">
      <dsp:nvSpPr>
        <dsp:cNvPr id="0" name=""/>
        <dsp:cNvSpPr/>
      </dsp:nvSpPr>
      <dsp:spPr>
        <a:xfrm>
          <a:off x="0" y="2978327"/>
          <a:ext cx="6173972" cy="123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169" tIns="1020572" rIns="479169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4900" kern="1200" dirty="0"/>
        </a:p>
      </dsp:txBody>
      <dsp:txXfrm>
        <a:off x="0" y="2978327"/>
        <a:ext cx="6173972" cy="1234800"/>
      </dsp:txXfrm>
    </dsp:sp>
    <dsp:sp modelId="{AFF3101E-9BDE-4052-9F9C-4B821C67110D}">
      <dsp:nvSpPr>
        <dsp:cNvPr id="0" name=""/>
        <dsp:cNvSpPr/>
      </dsp:nvSpPr>
      <dsp:spPr>
        <a:xfrm>
          <a:off x="308698" y="2255087"/>
          <a:ext cx="4321780" cy="14464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53" tIns="0" rIns="1633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Arial" panose="020B0604020202020204" pitchFamily="34" charset="0"/>
              <a:cs typeface="Arial" panose="020B0604020202020204" pitchFamily="34" charset="0"/>
            </a:rPr>
            <a:t>SCHOOL’S INTERNSHIP SERVICE («SAT») </a:t>
          </a:r>
        </a:p>
      </dsp:txBody>
      <dsp:txXfrm>
        <a:off x="379309" y="2325698"/>
        <a:ext cx="4180558" cy="1305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8EED4-02DD-4C9F-83F5-E09FCD16CB5B}">
      <dsp:nvSpPr>
        <dsp:cNvPr id="0" name=""/>
        <dsp:cNvSpPr/>
      </dsp:nvSpPr>
      <dsp:spPr>
        <a:xfrm>
          <a:off x="0" y="323571"/>
          <a:ext cx="7092462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92251-BE68-4978-A4FD-42741D0829C0}">
      <dsp:nvSpPr>
        <dsp:cNvPr id="0" name=""/>
        <dsp:cNvSpPr/>
      </dsp:nvSpPr>
      <dsp:spPr>
        <a:xfrm>
          <a:off x="305330" y="143021"/>
          <a:ext cx="496472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Get to know my study course regulations</a:t>
          </a:r>
          <a:endParaRPr lang="it-IT" sz="1600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387" y="166078"/>
        <a:ext cx="4918609" cy="426206"/>
      </dsp:txXfrm>
    </dsp:sp>
    <dsp:sp modelId="{32E68509-56A4-4BDF-BD47-583E2AFA3FA6}">
      <dsp:nvSpPr>
        <dsp:cNvPr id="0" name=""/>
        <dsp:cNvSpPr/>
      </dsp:nvSpPr>
      <dsp:spPr>
        <a:xfrm>
          <a:off x="0" y="1083091"/>
          <a:ext cx="7092462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81B5C-00EE-422B-B35D-A54144308420}">
      <dsp:nvSpPr>
        <dsp:cNvPr id="0" name=""/>
        <dsp:cNvSpPr/>
      </dsp:nvSpPr>
      <dsp:spPr>
        <a:xfrm>
          <a:off x="354623" y="846931"/>
          <a:ext cx="496472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Look for</a:t>
          </a:r>
        </a:p>
      </dsp:txBody>
      <dsp:txXfrm>
        <a:off x="377680" y="869988"/>
        <a:ext cx="4918609" cy="426206"/>
      </dsp:txXfrm>
    </dsp:sp>
    <dsp:sp modelId="{880FF61E-5963-4E84-90F0-BDD1938179F5}">
      <dsp:nvSpPr>
        <dsp:cNvPr id="0" name=""/>
        <dsp:cNvSpPr/>
      </dsp:nvSpPr>
      <dsp:spPr>
        <a:xfrm>
          <a:off x="0" y="1808851"/>
          <a:ext cx="7092462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57F2B-3D3C-4BBC-8207-F1D04DC7728C}">
      <dsp:nvSpPr>
        <dsp:cNvPr id="0" name=""/>
        <dsp:cNvSpPr/>
      </dsp:nvSpPr>
      <dsp:spPr>
        <a:xfrm>
          <a:off x="354623" y="1572691"/>
          <a:ext cx="496472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Activate</a:t>
          </a:r>
          <a:endParaRPr lang="it-IT" sz="1600" kern="1200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680" y="1595748"/>
        <a:ext cx="4918609" cy="426206"/>
      </dsp:txXfrm>
    </dsp:sp>
    <dsp:sp modelId="{519980CA-CBFB-4774-9605-D30371128D37}">
      <dsp:nvSpPr>
        <dsp:cNvPr id="0" name=""/>
        <dsp:cNvSpPr/>
      </dsp:nvSpPr>
      <dsp:spPr>
        <a:xfrm>
          <a:off x="0" y="2534611"/>
          <a:ext cx="7092462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BF584-560D-4DBA-9F0B-72263A32552A}">
      <dsp:nvSpPr>
        <dsp:cNvPr id="0" name=""/>
        <dsp:cNvSpPr/>
      </dsp:nvSpPr>
      <dsp:spPr>
        <a:xfrm>
          <a:off x="353998" y="2303429"/>
          <a:ext cx="496472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Carry</a:t>
          </a:r>
          <a:r>
            <a:rPr lang="it-IT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out</a:t>
          </a:r>
        </a:p>
      </dsp:txBody>
      <dsp:txXfrm>
        <a:off x="377055" y="2326486"/>
        <a:ext cx="4918609" cy="426206"/>
      </dsp:txXfrm>
    </dsp:sp>
    <dsp:sp modelId="{B0EFD737-25DB-44B2-97C1-E158023CEFF3}">
      <dsp:nvSpPr>
        <dsp:cNvPr id="0" name=""/>
        <dsp:cNvSpPr/>
      </dsp:nvSpPr>
      <dsp:spPr>
        <a:xfrm>
          <a:off x="0" y="3260371"/>
          <a:ext cx="7092462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DE2EF-2998-49CD-A8FA-105BC4586F62}">
      <dsp:nvSpPr>
        <dsp:cNvPr id="0" name=""/>
        <dsp:cNvSpPr/>
      </dsp:nvSpPr>
      <dsp:spPr>
        <a:xfrm>
          <a:off x="354623" y="3024211"/>
          <a:ext cx="496472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Feedback</a:t>
          </a:r>
        </a:p>
      </dsp:txBody>
      <dsp:txXfrm>
        <a:off x="377680" y="3047268"/>
        <a:ext cx="4918609" cy="426206"/>
      </dsp:txXfrm>
    </dsp:sp>
    <dsp:sp modelId="{364793B7-CBE1-4159-8E6E-2EEA16B94B6A}">
      <dsp:nvSpPr>
        <dsp:cNvPr id="0" name=""/>
        <dsp:cNvSpPr/>
      </dsp:nvSpPr>
      <dsp:spPr>
        <a:xfrm>
          <a:off x="0" y="3986131"/>
          <a:ext cx="7092462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1F5F7-BB45-4637-A53C-737E58DD792C}">
      <dsp:nvSpPr>
        <dsp:cNvPr id="0" name=""/>
        <dsp:cNvSpPr/>
      </dsp:nvSpPr>
      <dsp:spPr>
        <a:xfrm>
          <a:off x="354623" y="3749971"/>
          <a:ext cx="496472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5" tIns="0" rIns="1876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Recognition of ECTS</a:t>
          </a:r>
        </a:p>
      </dsp:txBody>
      <dsp:txXfrm>
        <a:off x="377680" y="3773028"/>
        <a:ext cx="4918609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When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	</a:t>
          </a:r>
        </a:p>
      </dsp:txBody>
      <dsp:txXfrm>
        <a:off x="337944" y="40683"/>
        <a:ext cx="4200912" cy="612672"/>
      </dsp:txXfrm>
    </dsp:sp>
    <dsp:sp modelId="{FA64E046-5A6A-4786-805F-0774AAF72231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types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337944" y="1083963"/>
        <a:ext cx="4200912" cy="612672"/>
      </dsp:txXfrm>
    </dsp:sp>
    <dsp:sp modelId="{8F130C2C-92E4-469F-8366-1B2C4E808C39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Where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337944" y="2127244"/>
        <a:ext cx="4200912" cy="612672"/>
      </dsp:txXfrm>
    </dsp:sp>
    <dsp:sp modelId="{135237B1-1C1D-420D-BF09-C20911B9C98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How long?</a:t>
          </a:r>
        </a:p>
      </dsp:txBody>
      <dsp:txXfrm>
        <a:off x="337944" y="3170524"/>
        <a:ext cx="4200912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1616011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116647" y="656611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When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196367" y="736331"/>
        <a:ext cx="1473628" cy="1759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How long?</a:t>
          </a:r>
        </a:p>
      </dsp:txBody>
      <dsp:txXfrm>
        <a:off x="196367" y="649814"/>
        <a:ext cx="1473628" cy="1759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types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196367" y="649814"/>
        <a:ext cx="1473628" cy="17593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237B1-1C1D-420D-BF09-C20911B9C986}">
      <dsp:nvSpPr>
        <dsp:cNvPr id="0" name=""/>
        <dsp:cNvSpPr/>
      </dsp:nvSpPr>
      <dsp:spPr>
        <a:xfrm>
          <a:off x="0" y="1529494"/>
          <a:ext cx="2332955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116647" y="570094"/>
          <a:ext cx="1633068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26" tIns="0" rIns="617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Where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196367" y="649814"/>
        <a:ext cx="1473628" cy="1759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E21C-4485-4837-AA18-C4C07DB25E96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846A-406F-40AB-B510-A781066D30EF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How in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advance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337944" y="40683"/>
        <a:ext cx="4200912" cy="612672"/>
      </dsp:txXfrm>
    </dsp:sp>
    <dsp:sp modelId="{FA64E046-5A6A-4786-805F-0774AAF72231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4BD96-4C5D-49DC-9C99-B5DA563BC390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Through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channels?</a:t>
          </a:r>
        </a:p>
      </dsp:txBody>
      <dsp:txXfrm>
        <a:off x="337944" y="1083963"/>
        <a:ext cx="4200912" cy="612672"/>
      </dsp:txXfrm>
    </dsp:sp>
    <dsp:sp modelId="{8F130C2C-92E4-469F-8366-1B2C4E808C39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3101E-9BDE-4052-9F9C-4B821C67110D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tools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337944" y="2127244"/>
        <a:ext cx="4200912" cy="612672"/>
      </dsp:txXfrm>
    </dsp:sp>
    <dsp:sp modelId="{135237B1-1C1D-420D-BF09-C20911B9C98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5C9E-3AB4-42C5-A532-DDB27000D1F5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which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 educational </a:t>
          </a:r>
          <a:r>
            <a:rPr lang="it-IT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goals</a:t>
          </a:r>
          <a:r>
            <a:rPr lang="it-IT" sz="1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337944" y="3170524"/>
        <a:ext cx="42009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4" name="Shape 3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 Light"/>
      </a:defRPr>
    </a:lvl1pPr>
    <a:lvl2pPr indent="228600" latinLnBrk="0">
      <a:defRPr sz="1200">
        <a:latin typeface="+mn-lt"/>
        <a:ea typeface="+mn-ea"/>
        <a:cs typeface="+mn-cs"/>
        <a:sym typeface="Calibri Light"/>
      </a:defRPr>
    </a:lvl2pPr>
    <a:lvl3pPr indent="457200" latinLnBrk="0">
      <a:defRPr sz="1200">
        <a:latin typeface="+mn-lt"/>
        <a:ea typeface="+mn-ea"/>
        <a:cs typeface="+mn-cs"/>
        <a:sym typeface="Calibri Light"/>
      </a:defRPr>
    </a:lvl3pPr>
    <a:lvl4pPr indent="685800" latinLnBrk="0">
      <a:defRPr sz="1200">
        <a:latin typeface="+mn-lt"/>
        <a:ea typeface="+mn-ea"/>
        <a:cs typeface="+mn-cs"/>
        <a:sym typeface="Calibri Light"/>
      </a:defRPr>
    </a:lvl4pPr>
    <a:lvl5pPr indent="914400" latinLnBrk="0">
      <a:defRPr sz="1200">
        <a:latin typeface="+mn-lt"/>
        <a:ea typeface="+mn-ea"/>
        <a:cs typeface="+mn-cs"/>
        <a:sym typeface="Calibri Light"/>
      </a:defRPr>
    </a:lvl5pPr>
    <a:lvl6pPr indent="1143000" latinLnBrk="0">
      <a:defRPr sz="1200">
        <a:latin typeface="+mn-lt"/>
        <a:ea typeface="+mn-ea"/>
        <a:cs typeface="+mn-cs"/>
        <a:sym typeface="Calibri Light"/>
      </a:defRPr>
    </a:lvl6pPr>
    <a:lvl7pPr indent="1371600" latinLnBrk="0">
      <a:defRPr sz="1200">
        <a:latin typeface="+mn-lt"/>
        <a:ea typeface="+mn-ea"/>
        <a:cs typeface="+mn-cs"/>
        <a:sym typeface="Calibri Light"/>
      </a:defRPr>
    </a:lvl7pPr>
    <a:lvl8pPr indent="1600200" latinLnBrk="0">
      <a:defRPr sz="1200">
        <a:latin typeface="+mn-lt"/>
        <a:ea typeface="+mn-ea"/>
        <a:cs typeface="+mn-cs"/>
        <a:sym typeface="Calibri Light"/>
      </a:defRPr>
    </a:lvl8pPr>
    <a:lvl9pPr indent="1828800" latinLnBrk="0">
      <a:defRPr sz="1200">
        <a:latin typeface="+mn-lt"/>
        <a:ea typeface="+mn-ea"/>
        <a:cs typeface="+mn-cs"/>
        <a:sym typeface="Calibri Light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909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53" y="395873"/>
            <a:ext cx="1442832" cy="110617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tangolo 125"/>
          <p:cNvSpPr/>
          <p:nvPr/>
        </p:nvSpPr>
        <p:spPr>
          <a:xfrm>
            <a:off x="0" y="1834176"/>
            <a:ext cx="9144000" cy="5023823"/>
          </a:xfrm>
          <a:prstGeom prst="rect">
            <a:avLst/>
          </a:prstGeom>
          <a:solidFill>
            <a:srgbClr val="1A415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6" name="Gruppo 168"/>
          <p:cNvGrpSpPr/>
          <p:nvPr/>
        </p:nvGrpSpPr>
        <p:grpSpPr>
          <a:xfrm>
            <a:off x="38479" y="1835149"/>
            <a:ext cx="9036651" cy="180005"/>
            <a:chOff x="-1" y="0"/>
            <a:chExt cx="9036649" cy="180003"/>
          </a:xfrm>
        </p:grpSpPr>
        <p:sp>
          <p:nvSpPr>
            <p:cNvPr id="16" name="Connettore 1 169"/>
            <p:cNvSpPr/>
            <p:nvPr/>
          </p:nvSpPr>
          <p:spPr>
            <a:xfrm flipH="1">
              <a:off x="-2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Connettore 1 170"/>
            <p:cNvSpPr/>
            <p:nvPr/>
          </p:nvSpPr>
          <p:spPr>
            <a:xfrm flipH="1">
              <a:off x="7593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Connettore 1 171"/>
            <p:cNvSpPr/>
            <p:nvPr/>
          </p:nvSpPr>
          <p:spPr>
            <a:xfrm flipH="1">
              <a:off x="151875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Connettore 1 172"/>
            <p:cNvSpPr/>
            <p:nvPr/>
          </p:nvSpPr>
          <p:spPr>
            <a:xfrm flipH="1">
              <a:off x="22781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Connettore 1 173"/>
            <p:cNvSpPr/>
            <p:nvPr/>
          </p:nvSpPr>
          <p:spPr>
            <a:xfrm flipH="1">
              <a:off x="303752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Connettore 1 174"/>
            <p:cNvSpPr/>
            <p:nvPr/>
          </p:nvSpPr>
          <p:spPr>
            <a:xfrm flipH="1">
              <a:off x="37969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Connettore 1 175"/>
            <p:cNvSpPr/>
            <p:nvPr/>
          </p:nvSpPr>
          <p:spPr>
            <a:xfrm>
              <a:off x="455630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Connettore 1 176"/>
            <p:cNvSpPr/>
            <p:nvPr/>
          </p:nvSpPr>
          <p:spPr>
            <a:xfrm>
              <a:off x="531568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Connettore 1 177"/>
            <p:cNvSpPr/>
            <p:nvPr/>
          </p:nvSpPr>
          <p:spPr>
            <a:xfrm>
              <a:off x="60750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Connettore 1 178"/>
            <p:cNvSpPr/>
            <p:nvPr/>
          </p:nvSpPr>
          <p:spPr>
            <a:xfrm>
              <a:off x="683445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Connettore 1 179"/>
            <p:cNvSpPr/>
            <p:nvPr/>
          </p:nvSpPr>
          <p:spPr>
            <a:xfrm>
              <a:off x="75938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Connettore 1 180"/>
            <p:cNvSpPr/>
            <p:nvPr/>
          </p:nvSpPr>
          <p:spPr>
            <a:xfrm>
              <a:off x="835322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Connettore 1 181"/>
            <p:cNvSpPr/>
            <p:nvPr/>
          </p:nvSpPr>
          <p:spPr>
            <a:xfrm>
              <a:off x="91126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Connettore 1 182"/>
            <p:cNvSpPr/>
            <p:nvPr/>
          </p:nvSpPr>
          <p:spPr>
            <a:xfrm>
              <a:off x="987199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Connettore 1 183"/>
            <p:cNvSpPr/>
            <p:nvPr/>
          </p:nvSpPr>
          <p:spPr>
            <a:xfrm>
              <a:off x="106313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Connettore 1 184"/>
            <p:cNvSpPr/>
            <p:nvPr/>
          </p:nvSpPr>
          <p:spPr>
            <a:xfrm>
              <a:off x="1139076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Connettore 1 185"/>
            <p:cNvSpPr/>
            <p:nvPr/>
          </p:nvSpPr>
          <p:spPr>
            <a:xfrm>
              <a:off x="121501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Connettore 1 186"/>
            <p:cNvSpPr/>
            <p:nvPr/>
          </p:nvSpPr>
          <p:spPr>
            <a:xfrm>
              <a:off x="1290953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Connettore 1 187"/>
            <p:cNvSpPr/>
            <p:nvPr/>
          </p:nvSpPr>
          <p:spPr>
            <a:xfrm>
              <a:off x="136689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Connettore 1 188"/>
            <p:cNvSpPr/>
            <p:nvPr/>
          </p:nvSpPr>
          <p:spPr>
            <a:xfrm>
              <a:off x="1442830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Connettore 1 189"/>
            <p:cNvSpPr/>
            <p:nvPr/>
          </p:nvSpPr>
          <p:spPr>
            <a:xfrm>
              <a:off x="1518768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Connettore 1 190"/>
            <p:cNvSpPr/>
            <p:nvPr/>
          </p:nvSpPr>
          <p:spPr>
            <a:xfrm>
              <a:off x="1594706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Connettore 1 191"/>
            <p:cNvSpPr/>
            <p:nvPr/>
          </p:nvSpPr>
          <p:spPr>
            <a:xfrm>
              <a:off x="1670645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Connettore 1 192"/>
            <p:cNvSpPr/>
            <p:nvPr/>
          </p:nvSpPr>
          <p:spPr>
            <a:xfrm>
              <a:off x="1746583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Connettore 1 193"/>
            <p:cNvSpPr/>
            <p:nvPr/>
          </p:nvSpPr>
          <p:spPr>
            <a:xfrm>
              <a:off x="1822522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Connettore 1 194"/>
            <p:cNvSpPr/>
            <p:nvPr/>
          </p:nvSpPr>
          <p:spPr>
            <a:xfrm>
              <a:off x="1898460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Connettore 1 195"/>
            <p:cNvSpPr/>
            <p:nvPr/>
          </p:nvSpPr>
          <p:spPr>
            <a:xfrm>
              <a:off x="1974399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Connettore 1 196"/>
            <p:cNvSpPr/>
            <p:nvPr/>
          </p:nvSpPr>
          <p:spPr>
            <a:xfrm>
              <a:off x="205033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Connettore 1 197"/>
            <p:cNvSpPr/>
            <p:nvPr/>
          </p:nvSpPr>
          <p:spPr>
            <a:xfrm>
              <a:off x="2126275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Connettore 1 198"/>
            <p:cNvSpPr/>
            <p:nvPr/>
          </p:nvSpPr>
          <p:spPr>
            <a:xfrm>
              <a:off x="220221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Connettore 1 199"/>
            <p:cNvSpPr/>
            <p:nvPr/>
          </p:nvSpPr>
          <p:spPr>
            <a:xfrm>
              <a:off x="2278152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Connettore 1 200"/>
            <p:cNvSpPr/>
            <p:nvPr/>
          </p:nvSpPr>
          <p:spPr>
            <a:xfrm>
              <a:off x="235409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Connettore 1 201"/>
            <p:cNvSpPr/>
            <p:nvPr/>
          </p:nvSpPr>
          <p:spPr>
            <a:xfrm>
              <a:off x="2430029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Connettore 1 202"/>
            <p:cNvSpPr/>
            <p:nvPr/>
          </p:nvSpPr>
          <p:spPr>
            <a:xfrm>
              <a:off x="2505968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Connettore 1 203"/>
            <p:cNvSpPr/>
            <p:nvPr/>
          </p:nvSpPr>
          <p:spPr>
            <a:xfrm>
              <a:off x="2581906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Connettore 1 204"/>
            <p:cNvSpPr/>
            <p:nvPr/>
          </p:nvSpPr>
          <p:spPr>
            <a:xfrm>
              <a:off x="265784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Connettore 1 205"/>
            <p:cNvSpPr/>
            <p:nvPr/>
          </p:nvSpPr>
          <p:spPr>
            <a:xfrm>
              <a:off x="2733783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Connettore 1 206"/>
            <p:cNvSpPr/>
            <p:nvPr/>
          </p:nvSpPr>
          <p:spPr>
            <a:xfrm>
              <a:off x="280972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Connettore 1 207"/>
            <p:cNvSpPr/>
            <p:nvPr/>
          </p:nvSpPr>
          <p:spPr>
            <a:xfrm>
              <a:off x="2885660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Connettore 1 208"/>
            <p:cNvSpPr/>
            <p:nvPr/>
          </p:nvSpPr>
          <p:spPr>
            <a:xfrm>
              <a:off x="2961598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Connettore 1 209"/>
            <p:cNvSpPr/>
            <p:nvPr/>
          </p:nvSpPr>
          <p:spPr>
            <a:xfrm>
              <a:off x="303753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Connettore 1 210"/>
            <p:cNvSpPr/>
            <p:nvPr/>
          </p:nvSpPr>
          <p:spPr>
            <a:xfrm>
              <a:off x="3113475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Connettore 1 211"/>
            <p:cNvSpPr/>
            <p:nvPr/>
          </p:nvSpPr>
          <p:spPr>
            <a:xfrm>
              <a:off x="3189413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Connettore 1 212"/>
            <p:cNvSpPr/>
            <p:nvPr/>
          </p:nvSpPr>
          <p:spPr>
            <a:xfrm>
              <a:off x="3265352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Connettore 1 213"/>
            <p:cNvSpPr/>
            <p:nvPr/>
          </p:nvSpPr>
          <p:spPr>
            <a:xfrm>
              <a:off x="3341290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1" name="Connettore 1 214"/>
            <p:cNvSpPr/>
            <p:nvPr/>
          </p:nvSpPr>
          <p:spPr>
            <a:xfrm>
              <a:off x="3417229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2" name="Connettore 1 215"/>
            <p:cNvSpPr/>
            <p:nvPr/>
          </p:nvSpPr>
          <p:spPr>
            <a:xfrm>
              <a:off x="349316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3" name="Connettore 1 216"/>
            <p:cNvSpPr/>
            <p:nvPr/>
          </p:nvSpPr>
          <p:spPr>
            <a:xfrm>
              <a:off x="3569106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Connettore 1 217"/>
            <p:cNvSpPr/>
            <p:nvPr/>
          </p:nvSpPr>
          <p:spPr>
            <a:xfrm>
              <a:off x="364504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Connettore 1 218"/>
            <p:cNvSpPr/>
            <p:nvPr/>
          </p:nvSpPr>
          <p:spPr>
            <a:xfrm>
              <a:off x="3720982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Connettore 1 219"/>
            <p:cNvSpPr/>
            <p:nvPr/>
          </p:nvSpPr>
          <p:spPr>
            <a:xfrm>
              <a:off x="379692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Connettore 1 220"/>
            <p:cNvSpPr/>
            <p:nvPr/>
          </p:nvSpPr>
          <p:spPr>
            <a:xfrm>
              <a:off x="3872859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Connettore 1 221"/>
            <p:cNvSpPr/>
            <p:nvPr/>
          </p:nvSpPr>
          <p:spPr>
            <a:xfrm>
              <a:off x="3948798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Connettore 1 222"/>
            <p:cNvSpPr/>
            <p:nvPr/>
          </p:nvSpPr>
          <p:spPr>
            <a:xfrm>
              <a:off x="4024736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Connettore 1 223"/>
            <p:cNvSpPr/>
            <p:nvPr/>
          </p:nvSpPr>
          <p:spPr>
            <a:xfrm>
              <a:off x="4100675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1" name="Connettore 1 224"/>
            <p:cNvSpPr/>
            <p:nvPr/>
          </p:nvSpPr>
          <p:spPr>
            <a:xfrm>
              <a:off x="4176613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2" name="Connettore 1 225"/>
            <p:cNvSpPr/>
            <p:nvPr/>
          </p:nvSpPr>
          <p:spPr>
            <a:xfrm>
              <a:off x="425255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Connettore 1 226"/>
            <p:cNvSpPr/>
            <p:nvPr/>
          </p:nvSpPr>
          <p:spPr>
            <a:xfrm>
              <a:off x="4328490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Connettore 1 227"/>
            <p:cNvSpPr/>
            <p:nvPr/>
          </p:nvSpPr>
          <p:spPr>
            <a:xfrm>
              <a:off x="4404428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5" name="Connettore 1 228"/>
            <p:cNvSpPr/>
            <p:nvPr/>
          </p:nvSpPr>
          <p:spPr>
            <a:xfrm>
              <a:off x="448036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6" name="Connettore 1 229"/>
            <p:cNvSpPr/>
            <p:nvPr/>
          </p:nvSpPr>
          <p:spPr>
            <a:xfrm>
              <a:off x="4556305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7" name="Connettore 1 230"/>
            <p:cNvSpPr/>
            <p:nvPr/>
          </p:nvSpPr>
          <p:spPr>
            <a:xfrm>
              <a:off x="463224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Connettore 1 231"/>
            <p:cNvSpPr/>
            <p:nvPr/>
          </p:nvSpPr>
          <p:spPr>
            <a:xfrm>
              <a:off x="4708182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9" name="Connettore 1 232"/>
            <p:cNvSpPr/>
            <p:nvPr/>
          </p:nvSpPr>
          <p:spPr>
            <a:xfrm>
              <a:off x="4784120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0" name="Connettore 1 233"/>
            <p:cNvSpPr/>
            <p:nvPr/>
          </p:nvSpPr>
          <p:spPr>
            <a:xfrm>
              <a:off x="4860059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1" name="Connettore 1 234"/>
            <p:cNvSpPr/>
            <p:nvPr/>
          </p:nvSpPr>
          <p:spPr>
            <a:xfrm>
              <a:off x="493599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2" name="Connettore 1 235"/>
            <p:cNvSpPr/>
            <p:nvPr/>
          </p:nvSpPr>
          <p:spPr>
            <a:xfrm>
              <a:off x="5011936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3" name="Connettore 1 236"/>
            <p:cNvSpPr/>
            <p:nvPr/>
          </p:nvSpPr>
          <p:spPr>
            <a:xfrm>
              <a:off x="508787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Connettore 1 237"/>
            <p:cNvSpPr/>
            <p:nvPr/>
          </p:nvSpPr>
          <p:spPr>
            <a:xfrm>
              <a:off x="5163813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Connettore 1 238"/>
            <p:cNvSpPr/>
            <p:nvPr/>
          </p:nvSpPr>
          <p:spPr>
            <a:xfrm>
              <a:off x="523975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Connettore 1 239"/>
            <p:cNvSpPr/>
            <p:nvPr/>
          </p:nvSpPr>
          <p:spPr>
            <a:xfrm>
              <a:off x="5315689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Connettore 1 240"/>
            <p:cNvSpPr/>
            <p:nvPr/>
          </p:nvSpPr>
          <p:spPr>
            <a:xfrm>
              <a:off x="5391628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Connettore 1 241"/>
            <p:cNvSpPr/>
            <p:nvPr/>
          </p:nvSpPr>
          <p:spPr>
            <a:xfrm>
              <a:off x="546756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Connettore 1 242"/>
            <p:cNvSpPr/>
            <p:nvPr/>
          </p:nvSpPr>
          <p:spPr>
            <a:xfrm>
              <a:off x="5543506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Connettore 1 243"/>
            <p:cNvSpPr/>
            <p:nvPr/>
          </p:nvSpPr>
          <p:spPr>
            <a:xfrm>
              <a:off x="561944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Connettore 1 244"/>
            <p:cNvSpPr/>
            <p:nvPr/>
          </p:nvSpPr>
          <p:spPr>
            <a:xfrm>
              <a:off x="5695383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Connettore 1 245"/>
            <p:cNvSpPr/>
            <p:nvPr/>
          </p:nvSpPr>
          <p:spPr>
            <a:xfrm>
              <a:off x="577132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Connettore 1 246"/>
            <p:cNvSpPr/>
            <p:nvPr/>
          </p:nvSpPr>
          <p:spPr>
            <a:xfrm>
              <a:off x="5847259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Connettore 1 247"/>
            <p:cNvSpPr/>
            <p:nvPr/>
          </p:nvSpPr>
          <p:spPr>
            <a:xfrm>
              <a:off x="5923198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Connettore 1 248"/>
            <p:cNvSpPr/>
            <p:nvPr/>
          </p:nvSpPr>
          <p:spPr>
            <a:xfrm>
              <a:off x="5999136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Connettore 1 249"/>
            <p:cNvSpPr/>
            <p:nvPr/>
          </p:nvSpPr>
          <p:spPr>
            <a:xfrm>
              <a:off x="6075075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7" name="Connettore 1 250"/>
            <p:cNvSpPr/>
            <p:nvPr/>
          </p:nvSpPr>
          <p:spPr>
            <a:xfrm>
              <a:off x="6151013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8" name="Connettore 1 251"/>
            <p:cNvSpPr/>
            <p:nvPr/>
          </p:nvSpPr>
          <p:spPr>
            <a:xfrm>
              <a:off x="6226952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Connettore 1 252"/>
            <p:cNvSpPr/>
            <p:nvPr/>
          </p:nvSpPr>
          <p:spPr>
            <a:xfrm>
              <a:off x="6302890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Connettore 1 253"/>
            <p:cNvSpPr/>
            <p:nvPr/>
          </p:nvSpPr>
          <p:spPr>
            <a:xfrm>
              <a:off x="6378828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Connettore 1 254"/>
            <p:cNvSpPr/>
            <p:nvPr/>
          </p:nvSpPr>
          <p:spPr>
            <a:xfrm>
              <a:off x="645476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Connettore 1 255"/>
            <p:cNvSpPr/>
            <p:nvPr/>
          </p:nvSpPr>
          <p:spPr>
            <a:xfrm>
              <a:off x="6530705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Connettore 1 256"/>
            <p:cNvSpPr/>
            <p:nvPr/>
          </p:nvSpPr>
          <p:spPr>
            <a:xfrm>
              <a:off x="660664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Connettore 1 257"/>
            <p:cNvSpPr/>
            <p:nvPr/>
          </p:nvSpPr>
          <p:spPr>
            <a:xfrm>
              <a:off x="6682582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Connettore 1 258"/>
            <p:cNvSpPr/>
            <p:nvPr/>
          </p:nvSpPr>
          <p:spPr>
            <a:xfrm>
              <a:off x="675852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Connettore 1 259"/>
            <p:cNvSpPr/>
            <p:nvPr/>
          </p:nvSpPr>
          <p:spPr>
            <a:xfrm>
              <a:off x="6834459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Connettore 1 260"/>
            <p:cNvSpPr/>
            <p:nvPr/>
          </p:nvSpPr>
          <p:spPr>
            <a:xfrm>
              <a:off x="691039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Connettore 1 261"/>
            <p:cNvSpPr/>
            <p:nvPr/>
          </p:nvSpPr>
          <p:spPr>
            <a:xfrm>
              <a:off x="6986336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Connettore 1 262"/>
            <p:cNvSpPr/>
            <p:nvPr/>
          </p:nvSpPr>
          <p:spPr>
            <a:xfrm>
              <a:off x="706227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Connettore 1 263"/>
            <p:cNvSpPr/>
            <p:nvPr/>
          </p:nvSpPr>
          <p:spPr>
            <a:xfrm>
              <a:off x="7138213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Connettore 1 264"/>
            <p:cNvSpPr/>
            <p:nvPr/>
          </p:nvSpPr>
          <p:spPr>
            <a:xfrm>
              <a:off x="721415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Connettore 1 265"/>
            <p:cNvSpPr/>
            <p:nvPr/>
          </p:nvSpPr>
          <p:spPr>
            <a:xfrm>
              <a:off x="7290090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Connettore 1 266"/>
            <p:cNvSpPr/>
            <p:nvPr/>
          </p:nvSpPr>
          <p:spPr>
            <a:xfrm>
              <a:off x="7366028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Connettore 1 267"/>
            <p:cNvSpPr/>
            <p:nvPr/>
          </p:nvSpPr>
          <p:spPr>
            <a:xfrm>
              <a:off x="7441966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Connettore 1 268"/>
            <p:cNvSpPr/>
            <p:nvPr/>
          </p:nvSpPr>
          <p:spPr>
            <a:xfrm>
              <a:off x="7517905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Connettore 1 269"/>
            <p:cNvSpPr/>
            <p:nvPr/>
          </p:nvSpPr>
          <p:spPr>
            <a:xfrm>
              <a:off x="7593843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Connettore 1 270"/>
            <p:cNvSpPr/>
            <p:nvPr/>
          </p:nvSpPr>
          <p:spPr>
            <a:xfrm>
              <a:off x="7669782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8" name="Connettore 1 271"/>
            <p:cNvSpPr/>
            <p:nvPr/>
          </p:nvSpPr>
          <p:spPr>
            <a:xfrm>
              <a:off x="7745720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Connettore 1 272"/>
            <p:cNvSpPr/>
            <p:nvPr/>
          </p:nvSpPr>
          <p:spPr>
            <a:xfrm>
              <a:off x="7821659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Connettore 1 273"/>
            <p:cNvSpPr/>
            <p:nvPr/>
          </p:nvSpPr>
          <p:spPr>
            <a:xfrm>
              <a:off x="789759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Connettore 1 274"/>
            <p:cNvSpPr/>
            <p:nvPr/>
          </p:nvSpPr>
          <p:spPr>
            <a:xfrm>
              <a:off x="7973535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Connettore 1 275"/>
            <p:cNvSpPr/>
            <p:nvPr/>
          </p:nvSpPr>
          <p:spPr>
            <a:xfrm>
              <a:off x="804947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Connettore 1 276"/>
            <p:cNvSpPr/>
            <p:nvPr/>
          </p:nvSpPr>
          <p:spPr>
            <a:xfrm>
              <a:off x="8125412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Connettore 1 277"/>
            <p:cNvSpPr/>
            <p:nvPr/>
          </p:nvSpPr>
          <p:spPr>
            <a:xfrm>
              <a:off x="820135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Connettore 1 278"/>
            <p:cNvSpPr/>
            <p:nvPr/>
          </p:nvSpPr>
          <p:spPr>
            <a:xfrm>
              <a:off x="8277289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Connettore 1 279"/>
            <p:cNvSpPr/>
            <p:nvPr/>
          </p:nvSpPr>
          <p:spPr>
            <a:xfrm>
              <a:off x="8353228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Connettore 1 280"/>
            <p:cNvSpPr/>
            <p:nvPr/>
          </p:nvSpPr>
          <p:spPr>
            <a:xfrm>
              <a:off x="8429166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Connettore 1 281"/>
            <p:cNvSpPr/>
            <p:nvPr/>
          </p:nvSpPr>
          <p:spPr>
            <a:xfrm>
              <a:off x="8505104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Connettore 1 282"/>
            <p:cNvSpPr/>
            <p:nvPr/>
          </p:nvSpPr>
          <p:spPr>
            <a:xfrm>
              <a:off x="8581043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Connettore 1 283"/>
            <p:cNvSpPr/>
            <p:nvPr/>
          </p:nvSpPr>
          <p:spPr>
            <a:xfrm>
              <a:off x="8656981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1" name="Connettore 1 284"/>
            <p:cNvSpPr/>
            <p:nvPr/>
          </p:nvSpPr>
          <p:spPr>
            <a:xfrm>
              <a:off x="8732920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Connettore 1 285"/>
            <p:cNvSpPr/>
            <p:nvPr/>
          </p:nvSpPr>
          <p:spPr>
            <a:xfrm>
              <a:off x="8808858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Connettore 1 286"/>
            <p:cNvSpPr/>
            <p:nvPr/>
          </p:nvSpPr>
          <p:spPr>
            <a:xfrm>
              <a:off x="888479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Connettore 1 287"/>
            <p:cNvSpPr/>
            <p:nvPr/>
          </p:nvSpPr>
          <p:spPr>
            <a:xfrm>
              <a:off x="8960735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Connettore 1 288"/>
            <p:cNvSpPr/>
            <p:nvPr/>
          </p:nvSpPr>
          <p:spPr>
            <a:xfrm>
              <a:off x="9036647" y="-1"/>
              <a:ext cx="2" cy="18000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4000" cap="all"/>
            </a:lvl1pPr>
          </a:lstStyle>
          <a:p>
            <a:r>
              <a:t>Titolo Testo</a:t>
            </a:r>
          </a:p>
        </p:txBody>
      </p:sp>
      <p:sp>
        <p:nvSpPr>
          <p:cNvPr id="22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09" cy="37083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3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23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09" cy="37083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3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24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400" b="1"/>
            </a:lvl1pPr>
            <a:lvl2pPr marL="0" indent="0">
              <a:buSzTx/>
              <a:buNone/>
              <a:defRPr sz="2400" b="1"/>
            </a:lvl2pPr>
            <a:lvl3pPr marL="0" indent="0">
              <a:buSzTx/>
              <a:buNone/>
              <a:defRPr sz="2400" b="1"/>
            </a:lvl3pPr>
            <a:lvl4pPr marL="0" indent="0">
              <a:buSzTx/>
              <a:buNone/>
              <a:defRPr sz="2400" b="1"/>
            </a:lvl4pPr>
            <a:lvl5pPr marL="0" indent="0"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8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24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09" cy="37083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3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2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09" cy="37083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09" cy="37083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27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3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09" cy="37083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282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300"/>
              </a:spcBef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09" cy="370837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4581" y="6232200"/>
            <a:ext cx="258621" cy="248301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3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300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1" name="Rettangolo 128"/>
          <p:cNvSpPr/>
          <p:nvPr/>
        </p:nvSpPr>
        <p:spPr>
          <a:xfrm>
            <a:off x="0" y="6229350"/>
            <a:ext cx="9144000" cy="638175"/>
          </a:xfrm>
          <a:prstGeom prst="rect">
            <a:avLst/>
          </a:prstGeom>
          <a:solidFill>
            <a:srgbClr val="728FA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6262075"/>
            <a:ext cx="3038476" cy="574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6" y="6262075"/>
            <a:ext cx="3038477" cy="574093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4581" y="6232200"/>
            <a:ext cx="258621" cy="248301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4000" cap="all"/>
            </a:lvl1pPr>
          </a:lstStyle>
          <a:p>
            <a:r>
              <a:t>Titolo Testo</a:t>
            </a:r>
          </a:p>
        </p:txBody>
      </p:sp>
      <p:sp>
        <p:nvSpPr>
          <p:cNvPr id="3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2" cy="333084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3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32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2" cy="333084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3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3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400" b="1"/>
            </a:lvl1pPr>
            <a:lvl2pPr marL="0" indent="0">
              <a:buSzTx/>
              <a:buNone/>
              <a:defRPr sz="2400" b="1"/>
            </a:lvl2pPr>
            <a:lvl3pPr marL="0" indent="0">
              <a:buSzTx/>
              <a:buNone/>
              <a:defRPr sz="2400" b="1"/>
            </a:lvl3pPr>
            <a:lvl4pPr marL="0" indent="0">
              <a:buSzTx/>
              <a:buNone/>
              <a:defRPr sz="2400" b="1"/>
            </a:lvl4pPr>
            <a:lvl5pPr marL="0" indent="0"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1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3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2" cy="333084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3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34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2" cy="333084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2" cy="333084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35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6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2" cy="333084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365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300"/>
              </a:spcBef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2" cy="333084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18897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cap="all"/>
            </a:lvl1pPr>
          </a:lstStyle>
          <a:p>
            <a:r>
              <a:t>Titolo Testo</a:t>
            </a:r>
          </a:p>
        </p:txBody>
      </p:sp>
      <p:sp>
        <p:nvSpPr>
          <p:cNvPr id="15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14074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6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36041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3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defRPr sz="2400" b="1"/>
            </a:pPr>
            <a:endParaRPr/>
          </a:p>
        </p:txBody>
      </p:sp>
      <p:sp>
        <p:nvSpPr>
          <p:cNvPr id="17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16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cap="all"/>
            </a:lvl1pPr>
          </a:lstStyle>
          <a:p>
            <a:r>
              <a:t>Titolo Testo</a:t>
            </a:r>
          </a:p>
        </p:txBody>
      </p:sp>
      <p:sp>
        <p:nvSpPr>
          <p:cNvPr id="15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7963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84273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19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8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19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52852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207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194589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SP_AUIC_2022_2023.jpg" descr="SSP_AUIC_2022_2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1731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06158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2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22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23727" cy="4525963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6" name="Rettangolo 128"/>
          <p:cNvSpPr/>
          <p:nvPr/>
        </p:nvSpPr>
        <p:spPr>
          <a:xfrm>
            <a:off x="0" y="6229350"/>
            <a:ext cx="9144000" cy="638175"/>
          </a:xfrm>
          <a:prstGeom prst="rect">
            <a:avLst/>
          </a:prstGeom>
          <a:solidFill>
            <a:srgbClr val="728FA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2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6262075"/>
            <a:ext cx="3038476" cy="574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6" y="6262075"/>
            <a:ext cx="3038477" cy="57409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1731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54385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4000" cap="all"/>
            </a:lvl1pPr>
          </a:lstStyle>
          <a:p>
            <a:r>
              <a:t>Titolo Testo</a:t>
            </a:r>
          </a:p>
        </p:txBody>
      </p:sp>
      <p:sp>
        <p:nvSpPr>
          <p:cNvPr id="23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09484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2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24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49226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2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25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400" b="1"/>
            </a:lvl1pPr>
            <a:lvl2pPr marL="0" indent="0">
              <a:buSzTx/>
              <a:buNone/>
              <a:defRPr sz="2400" b="1"/>
            </a:lvl2pPr>
            <a:lvl3pPr marL="0" indent="0">
              <a:buSzTx/>
              <a:buNone/>
              <a:defRPr sz="2400" b="1"/>
            </a:lvl3pPr>
            <a:lvl4pPr marL="0" indent="0">
              <a:buSzTx/>
              <a:buNone/>
              <a:defRPr sz="2400" b="1"/>
            </a:lvl4pPr>
            <a:lvl5pPr marL="0" indent="0"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2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58928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2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Titolo Testo</a:t>
            </a:r>
          </a:p>
        </p:txBody>
      </p:sp>
      <p:sp>
        <p:nvSpPr>
          <p:cNvPr id="26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63423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6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1887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28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1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31986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290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300"/>
              </a:spcBef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61287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0">
              <a:buSzTx/>
              <a:buNone/>
              <a:defRPr sz="2400" b="1"/>
            </a:lvl2pPr>
            <a:lvl3pPr marL="0" indent="0">
              <a:buSzTx/>
              <a:buNone/>
              <a:defRPr sz="2400" b="1"/>
            </a:lvl3pPr>
            <a:lvl4pPr marL="0" indent="0">
              <a:buSzTx/>
              <a:buNone/>
              <a:defRPr sz="2400" b="1"/>
            </a:lvl4pPr>
            <a:lvl5pPr marL="0" indent="0"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3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7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19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8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Titolo Testo</a:t>
            </a:r>
          </a:p>
        </p:txBody>
      </p:sp>
      <p:sp>
        <p:nvSpPr>
          <p:cNvPr id="207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288521" y="139165"/>
            <a:ext cx="8581043" cy="840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23727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Rettangolo 128"/>
          <p:cNvSpPr/>
          <p:nvPr/>
        </p:nvSpPr>
        <p:spPr>
          <a:xfrm>
            <a:off x="0" y="6229350"/>
            <a:ext cx="9144000" cy="638175"/>
          </a:xfrm>
          <a:prstGeom prst="rect">
            <a:avLst/>
          </a:prstGeom>
          <a:solidFill>
            <a:srgbClr val="728FA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3" descr="Picture 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0999" y="6262075"/>
            <a:ext cx="3038476" cy="574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3" descr="Picture 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0996" y="6262075"/>
            <a:ext cx="3038477" cy="57409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4578" y="6232199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42950" marR="0" indent="-28575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430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574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374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46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18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090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100000">
              <a:srgbClr val="A7A7A7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54453" y="395873"/>
            <a:ext cx="1442831" cy="11061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tangolo 125"/>
          <p:cNvSpPr/>
          <p:nvPr/>
        </p:nvSpPr>
        <p:spPr>
          <a:xfrm>
            <a:off x="0" y="1834176"/>
            <a:ext cx="9144000" cy="5023823"/>
          </a:xfrm>
          <a:prstGeom prst="rect">
            <a:avLst/>
          </a:prstGeom>
          <a:solidFill>
            <a:srgbClr val="1A415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4" name="Gruppo 168"/>
          <p:cNvGrpSpPr/>
          <p:nvPr/>
        </p:nvGrpSpPr>
        <p:grpSpPr>
          <a:xfrm>
            <a:off x="38481" y="1835150"/>
            <a:ext cx="9036648" cy="180001"/>
            <a:chOff x="0" y="0"/>
            <a:chExt cx="9036646" cy="179999"/>
          </a:xfrm>
        </p:grpSpPr>
        <p:sp>
          <p:nvSpPr>
            <p:cNvPr id="4" name="Connettore 1 169"/>
            <p:cNvSpPr/>
            <p:nvPr/>
          </p:nvSpPr>
          <p:spPr>
            <a:xfrm flipH="1">
              <a:off x="-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Connettore 1 170"/>
            <p:cNvSpPr/>
            <p:nvPr/>
          </p:nvSpPr>
          <p:spPr>
            <a:xfrm flipH="1">
              <a:off x="7593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Connettore 1 171"/>
            <p:cNvSpPr/>
            <p:nvPr/>
          </p:nvSpPr>
          <p:spPr>
            <a:xfrm flipH="1">
              <a:off x="15187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Connettore 1 172"/>
            <p:cNvSpPr/>
            <p:nvPr/>
          </p:nvSpPr>
          <p:spPr>
            <a:xfrm flipH="1">
              <a:off x="22781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Connettore 1 173"/>
            <p:cNvSpPr/>
            <p:nvPr/>
          </p:nvSpPr>
          <p:spPr>
            <a:xfrm flipH="1">
              <a:off x="30375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Connettore 1 174"/>
            <p:cNvSpPr/>
            <p:nvPr/>
          </p:nvSpPr>
          <p:spPr>
            <a:xfrm flipH="1">
              <a:off x="37969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Connettore 1 175"/>
            <p:cNvSpPr/>
            <p:nvPr/>
          </p:nvSpPr>
          <p:spPr>
            <a:xfrm>
              <a:off x="45563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Connettore 1 176"/>
            <p:cNvSpPr/>
            <p:nvPr/>
          </p:nvSpPr>
          <p:spPr>
            <a:xfrm>
              <a:off x="53156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Connettore 1 177"/>
            <p:cNvSpPr/>
            <p:nvPr/>
          </p:nvSpPr>
          <p:spPr>
            <a:xfrm>
              <a:off x="60750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Connettore 1 178"/>
            <p:cNvSpPr/>
            <p:nvPr/>
          </p:nvSpPr>
          <p:spPr>
            <a:xfrm>
              <a:off x="68344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Connettore 1 179"/>
            <p:cNvSpPr/>
            <p:nvPr/>
          </p:nvSpPr>
          <p:spPr>
            <a:xfrm>
              <a:off x="75938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Connettore 1 180"/>
            <p:cNvSpPr/>
            <p:nvPr/>
          </p:nvSpPr>
          <p:spPr>
            <a:xfrm>
              <a:off x="83532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Connettore 1 181"/>
            <p:cNvSpPr/>
            <p:nvPr/>
          </p:nvSpPr>
          <p:spPr>
            <a:xfrm>
              <a:off x="91126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Connettore 1 182"/>
            <p:cNvSpPr/>
            <p:nvPr/>
          </p:nvSpPr>
          <p:spPr>
            <a:xfrm>
              <a:off x="98719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Connettore 1 183"/>
            <p:cNvSpPr/>
            <p:nvPr/>
          </p:nvSpPr>
          <p:spPr>
            <a:xfrm>
              <a:off x="106313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Connettore 1 184"/>
            <p:cNvSpPr/>
            <p:nvPr/>
          </p:nvSpPr>
          <p:spPr>
            <a:xfrm>
              <a:off x="113907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Connettore 1 185"/>
            <p:cNvSpPr/>
            <p:nvPr/>
          </p:nvSpPr>
          <p:spPr>
            <a:xfrm>
              <a:off x="121501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Connettore 1 186"/>
            <p:cNvSpPr/>
            <p:nvPr/>
          </p:nvSpPr>
          <p:spPr>
            <a:xfrm>
              <a:off x="129095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Connettore 1 187"/>
            <p:cNvSpPr/>
            <p:nvPr/>
          </p:nvSpPr>
          <p:spPr>
            <a:xfrm>
              <a:off x="136689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Connettore 1 188"/>
            <p:cNvSpPr/>
            <p:nvPr/>
          </p:nvSpPr>
          <p:spPr>
            <a:xfrm>
              <a:off x="144283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Connettore 1 189"/>
            <p:cNvSpPr/>
            <p:nvPr/>
          </p:nvSpPr>
          <p:spPr>
            <a:xfrm>
              <a:off x="151876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Connettore 1 190"/>
            <p:cNvSpPr/>
            <p:nvPr/>
          </p:nvSpPr>
          <p:spPr>
            <a:xfrm>
              <a:off x="159470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Connettore 1 191"/>
            <p:cNvSpPr/>
            <p:nvPr/>
          </p:nvSpPr>
          <p:spPr>
            <a:xfrm>
              <a:off x="167064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Connettore 1 192"/>
            <p:cNvSpPr/>
            <p:nvPr/>
          </p:nvSpPr>
          <p:spPr>
            <a:xfrm>
              <a:off x="174658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Connettore 1 193"/>
            <p:cNvSpPr/>
            <p:nvPr/>
          </p:nvSpPr>
          <p:spPr>
            <a:xfrm>
              <a:off x="182252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Connettore 1 194"/>
            <p:cNvSpPr/>
            <p:nvPr/>
          </p:nvSpPr>
          <p:spPr>
            <a:xfrm>
              <a:off x="189846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Connettore 1 195"/>
            <p:cNvSpPr/>
            <p:nvPr/>
          </p:nvSpPr>
          <p:spPr>
            <a:xfrm>
              <a:off x="197439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Connettore 1 196"/>
            <p:cNvSpPr/>
            <p:nvPr/>
          </p:nvSpPr>
          <p:spPr>
            <a:xfrm>
              <a:off x="205033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Connettore 1 197"/>
            <p:cNvSpPr/>
            <p:nvPr/>
          </p:nvSpPr>
          <p:spPr>
            <a:xfrm>
              <a:off x="212627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Connettore 1 198"/>
            <p:cNvSpPr/>
            <p:nvPr/>
          </p:nvSpPr>
          <p:spPr>
            <a:xfrm>
              <a:off x="220221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Connettore 1 199"/>
            <p:cNvSpPr/>
            <p:nvPr/>
          </p:nvSpPr>
          <p:spPr>
            <a:xfrm>
              <a:off x="227815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Connettore 1 200"/>
            <p:cNvSpPr/>
            <p:nvPr/>
          </p:nvSpPr>
          <p:spPr>
            <a:xfrm>
              <a:off x="235409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Connettore 1 201"/>
            <p:cNvSpPr/>
            <p:nvPr/>
          </p:nvSpPr>
          <p:spPr>
            <a:xfrm>
              <a:off x="243002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Connettore 1 202"/>
            <p:cNvSpPr/>
            <p:nvPr/>
          </p:nvSpPr>
          <p:spPr>
            <a:xfrm>
              <a:off x="250596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Connettore 1 203"/>
            <p:cNvSpPr/>
            <p:nvPr/>
          </p:nvSpPr>
          <p:spPr>
            <a:xfrm>
              <a:off x="258190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Connettore 1 204"/>
            <p:cNvSpPr/>
            <p:nvPr/>
          </p:nvSpPr>
          <p:spPr>
            <a:xfrm>
              <a:off x="265784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Connettore 1 205"/>
            <p:cNvSpPr/>
            <p:nvPr/>
          </p:nvSpPr>
          <p:spPr>
            <a:xfrm>
              <a:off x="273378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Connettore 1 206"/>
            <p:cNvSpPr/>
            <p:nvPr/>
          </p:nvSpPr>
          <p:spPr>
            <a:xfrm>
              <a:off x="280972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Connettore 1 207"/>
            <p:cNvSpPr/>
            <p:nvPr/>
          </p:nvSpPr>
          <p:spPr>
            <a:xfrm>
              <a:off x="288566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Connettore 1 208"/>
            <p:cNvSpPr/>
            <p:nvPr/>
          </p:nvSpPr>
          <p:spPr>
            <a:xfrm>
              <a:off x="296159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Connettore 1 209"/>
            <p:cNvSpPr/>
            <p:nvPr/>
          </p:nvSpPr>
          <p:spPr>
            <a:xfrm>
              <a:off x="303753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Connettore 1 210"/>
            <p:cNvSpPr/>
            <p:nvPr/>
          </p:nvSpPr>
          <p:spPr>
            <a:xfrm>
              <a:off x="311347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Connettore 1 211"/>
            <p:cNvSpPr/>
            <p:nvPr/>
          </p:nvSpPr>
          <p:spPr>
            <a:xfrm>
              <a:off x="318941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Connettore 1 212"/>
            <p:cNvSpPr/>
            <p:nvPr/>
          </p:nvSpPr>
          <p:spPr>
            <a:xfrm>
              <a:off x="326535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Connettore 1 213"/>
            <p:cNvSpPr/>
            <p:nvPr/>
          </p:nvSpPr>
          <p:spPr>
            <a:xfrm>
              <a:off x="334129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Connettore 1 214"/>
            <p:cNvSpPr/>
            <p:nvPr/>
          </p:nvSpPr>
          <p:spPr>
            <a:xfrm>
              <a:off x="341722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Connettore 1 215"/>
            <p:cNvSpPr/>
            <p:nvPr/>
          </p:nvSpPr>
          <p:spPr>
            <a:xfrm>
              <a:off x="349316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Connettore 1 216"/>
            <p:cNvSpPr/>
            <p:nvPr/>
          </p:nvSpPr>
          <p:spPr>
            <a:xfrm>
              <a:off x="356910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Connettore 1 217"/>
            <p:cNvSpPr/>
            <p:nvPr/>
          </p:nvSpPr>
          <p:spPr>
            <a:xfrm>
              <a:off x="364504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Connettore 1 218"/>
            <p:cNvSpPr/>
            <p:nvPr/>
          </p:nvSpPr>
          <p:spPr>
            <a:xfrm>
              <a:off x="372098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Connettore 1 219"/>
            <p:cNvSpPr/>
            <p:nvPr/>
          </p:nvSpPr>
          <p:spPr>
            <a:xfrm>
              <a:off x="379692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Connettore 1 220"/>
            <p:cNvSpPr/>
            <p:nvPr/>
          </p:nvSpPr>
          <p:spPr>
            <a:xfrm>
              <a:off x="387285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Connettore 1 221"/>
            <p:cNvSpPr/>
            <p:nvPr/>
          </p:nvSpPr>
          <p:spPr>
            <a:xfrm>
              <a:off x="394879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Connettore 1 222"/>
            <p:cNvSpPr/>
            <p:nvPr/>
          </p:nvSpPr>
          <p:spPr>
            <a:xfrm>
              <a:off x="402473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Connettore 1 223"/>
            <p:cNvSpPr/>
            <p:nvPr/>
          </p:nvSpPr>
          <p:spPr>
            <a:xfrm>
              <a:off x="410067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Connettore 1 224"/>
            <p:cNvSpPr/>
            <p:nvPr/>
          </p:nvSpPr>
          <p:spPr>
            <a:xfrm>
              <a:off x="417661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Connettore 1 225"/>
            <p:cNvSpPr/>
            <p:nvPr/>
          </p:nvSpPr>
          <p:spPr>
            <a:xfrm>
              <a:off x="425255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" name="Connettore 1 226"/>
            <p:cNvSpPr/>
            <p:nvPr/>
          </p:nvSpPr>
          <p:spPr>
            <a:xfrm>
              <a:off x="432849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" name="Connettore 1 227"/>
            <p:cNvSpPr/>
            <p:nvPr/>
          </p:nvSpPr>
          <p:spPr>
            <a:xfrm>
              <a:off x="440442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" name="Connettore 1 228"/>
            <p:cNvSpPr/>
            <p:nvPr/>
          </p:nvSpPr>
          <p:spPr>
            <a:xfrm>
              <a:off x="448036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Connettore 1 229"/>
            <p:cNvSpPr/>
            <p:nvPr/>
          </p:nvSpPr>
          <p:spPr>
            <a:xfrm>
              <a:off x="455630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Connettore 1 230"/>
            <p:cNvSpPr/>
            <p:nvPr/>
          </p:nvSpPr>
          <p:spPr>
            <a:xfrm>
              <a:off x="463224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Connettore 1 231"/>
            <p:cNvSpPr/>
            <p:nvPr/>
          </p:nvSpPr>
          <p:spPr>
            <a:xfrm>
              <a:off x="470818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Connettore 1 232"/>
            <p:cNvSpPr/>
            <p:nvPr/>
          </p:nvSpPr>
          <p:spPr>
            <a:xfrm>
              <a:off x="478412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Connettore 1 233"/>
            <p:cNvSpPr/>
            <p:nvPr/>
          </p:nvSpPr>
          <p:spPr>
            <a:xfrm>
              <a:off x="486005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Connettore 1 234"/>
            <p:cNvSpPr/>
            <p:nvPr/>
          </p:nvSpPr>
          <p:spPr>
            <a:xfrm>
              <a:off x="493599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Connettore 1 235"/>
            <p:cNvSpPr/>
            <p:nvPr/>
          </p:nvSpPr>
          <p:spPr>
            <a:xfrm>
              <a:off x="501193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" name="Connettore 1 236"/>
            <p:cNvSpPr/>
            <p:nvPr/>
          </p:nvSpPr>
          <p:spPr>
            <a:xfrm>
              <a:off x="508787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" name="Connettore 1 237"/>
            <p:cNvSpPr/>
            <p:nvPr/>
          </p:nvSpPr>
          <p:spPr>
            <a:xfrm>
              <a:off x="516381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Connettore 1 238"/>
            <p:cNvSpPr/>
            <p:nvPr/>
          </p:nvSpPr>
          <p:spPr>
            <a:xfrm>
              <a:off x="523975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Connettore 1 239"/>
            <p:cNvSpPr/>
            <p:nvPr/>
          </p:nvSpPr>
          <p:spPr>
            <a:xfrm>
              <a:off x="531568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" name="Connettore 1 240"/>
            <p:cNvSpPr/>
            <p:nvPr/>
          </p:nvSpPr>
          <p:spPr>
            <a:xfrm>
              <a:off x="539162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" name="Connettore 1 241"/>
            <p:cNvSpPr/>
            <p:nvPr/>
          </p:nvSpPr>
          <p:spPr>
            <a:xfrm>
              <a:off x="546756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" name="Connettore 1 242"/>
            <p:cNvSpPr/>
            <p:nvPr/>
          </p:nvSpPr>
          <p:spPr>
            <a:xfrm>
              <a:off x="554350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Connettore 1 243"/>
            <p:cNvSpPr/>
            <p:nvPr/>
          </p:nvSpPr>
          <p:spPr>
            <a:xfrm>
              <a:off x="561944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" name="Connettore 1 244"/>
            <p:cNvSpPr/>
            <p:nvPr/>
          </p:nvSpPr>
          <p:spPr>
            <a:xfrm>
              <a:off x="569538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" name="Connettore 1 245"/>
            <p:cNvSpPr/>
            <p:nvPr/>
          </p:nvSpPr>
          <p:spPr>
            <a:xfrm>
              <a:off x="577132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" name="Connettore 1 246"/>
            <p:cNvSpPr/>
            <p:nvPr/>
          </p:nvSpPr>
          <p:spPr>
            <a:xfrm>
              <a:off x="584725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" name="Connettore 1 247"/>
            <p:cNvSpPr/>
            <p:nvPr/>
          </p:nvSpPr>
          <p:spPr>
            <a:xfrm>
              <a:off x="592319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" name="Connettore 1 248"/>
            <p:cNvSpPr/>
            <p:nvPr/>
          </p:nvSpPr>
          <p:spPr>
            <a:xfrm>
              <a:off x="599913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Connettore 1 249"/>
            <p:cNvSpPr/>
            <p:nvPr/>
          </p:nvSpPr>
          <p:spPr>
            <a:xfrm>
              <a:off x="607507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Connettore 1 250"/>
            <p:cNvSpPr/>
            <p:nvPr/>
          </p:nvSpPr>
          <p:spPr>
            <a:xfrm>
              <a:off x="615101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Connettore 1 251"/>
            <p:cNvSpPr/>
            <p:nvPr/>
          </p:nvSpPr>
          <p:spPr>
            <a:xfrm>
              <a:off x="622695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Connettore 1 252"/>
            <p:cNvSpPr/>
            <p:nvPr/>
          </p:nvSpPr>
          <p:spPr>
            <a:xfrm>
              <a:off x="630288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Connettore 1 253"/>
            <p:cNvSpPr/>
            <p:nvPr/>
          </p:nvSpPr>
          <p:spPr>
            <a:xfrm>
              <a:off x="637882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Connettore 1 254"/>
            <p:cNvSpPr/>
            <p:nvPr/>
          </p:nvSpPr>
          <p:spPr>
            <a:xfrm>
              <a:off x="645476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Connettore 1 255"/>
            <p:cNvSpPr/>
            <p:nvPr/>
          </p:nvSpPr>
          <p:spPr>
            <a:xfrm>
              <a:off x="653070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Connettore 1 256"/>
            <p:cNvSpPr/>
            <p:nvPr/>
          </p:nvSpPr>
          <p:spPr>
            <a:xfrm>
              <a:off x="660664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Connettore 1 257"/>
            <p:cNvSpPr/>
            <p:nvPr/>
          </p:nvSpPr>
          <p:spPr>
            <a:xfrm>
              <a:off x="668258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Connettore 1 258"/>
            <p:cNvSpPr/>
            <p:nvPr/>
          </p:nvSpPr>
          <p:spPr>
            <a:xfrm>
              <a:off x="675852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Connettore 1 259"/>
            <p:cNvSpPr/>
            <p:nvPr/>
          </p:nvSpPr>
          <p:spPr>
            <a:xfrm>
              <a:off x="683445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Connettore 1 260"/>
            <p:cNvSpPr/>
            <p:nvPr/>
          </p:nvSpPr>
          <p:spPr>
            <a:xfrm>
              <a:off x="691039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Connettore 1 261"/>
            <p:cNvSpPr/>
            <p:nvPr/>
          </p:nvSpPr>
          <p:spPr>
            <a:xfrm>
              <a:off x="698633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" name="Connettore 1 262"/>
            <p:cNvSpPr/>
            <p:nvPr/>
          </p:nvSpPr>
          <p:spPr>
            <a:xfrm>
              <a:off x="706227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" name="Connettore 1 263"/>
            <p:cNvSpPr/>
            <p:nvPr/>
          </p:nvSpPr>
          <p:spPr>
            <a:xfrm>
              <a:off x="713821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Connettore 1 264"/>
            <p:cNvSpPr/>
            <p:nvPr/>
          </p:nvSpPr>
          <p:spPr>
            <a:xfrm>
              <a:off x="721415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Connettore 1 265"/>
            <p:cNvSpPr/>
            <p:nvPr/>
          </p:nvSpPr>
          <p:spPr>
            <a:xfrm>
              <a:off x="729008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Connettore 1 266"/>
            <p:cNvSpPr/>
            <p:nvPr/>
          </p:nvSpPr>
          <p:spPr>
            <a:xfrm>
              <a:off x="736602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Connettore 1 267"/>
            <p:cNvSpPr/>
            <p:nvPr/>
          </p:nvSpPr>
          <p:spPr>
            <a:xfrm>
              <a:off x="744196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Connettore 1 268"/>
            <p:cNvSpPr/>
            <p:nvPr/>
          </p:nvSpPr>
          <p:spPr>
            <a:xfrm>
              <a:off x="751790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Connettore 1 269"/>
            <p:cNvSpPr/>
            <p:nvPr/>
          </p:nvSpPr>
          <p:spPr>
            <a:xfrm>
              <a:off x="759384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Connettore 1 270"/>
            <p:cNvSpPr/>
            <p:nvPr/>
          </p:nvSpPr>
          <p:spPr>
            <a:xfrm>
              <a:off x="766978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Connettore 1 271"/>
            <p:cNvSpPr/>
            <p:nvPr/>
          </p:nvSpPr>
          <p:spPr>
            <a:xfrm>
              <a:off x="774571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Connettore 1 272"/>
            <p:cNvSpPr/>
            <p:nvPr/>
          </p:nvSpPr>
          <p:spPr>
            <a:xfrm>
              <a:off x="782165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Connettore 1 273"/>
            <p:cNvSpPr/>
            <p:nvPr/>
          </p:nvSpPr>
          <p:spPr>
            <a:xfrm>
              <a:off x="789759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Connettore 1 274"/>
            <p:cNvSpPr/>
            <p:nvPr/>
          </p:nvSpPr>
          <p:spPr>
            <a:xfrm>
              <a:off x="797353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Connettore 1 275"/>
            <p:cNvSpPr/>
            <p:nvPr/>
          </p:nvSpPr>
          <p:spPr>
            <a:xfrm>
              <a:off x="804947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Connettore 1 276"/>
            <p:cNvSpPr/>
            <p:nvPr/>
          </p:nvSpPr>
          <p:spPr>
            <a:xfrm>
              <a:off x="8125411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Connettore 1 277"/>
            <p:cNvSpPr/>
            <p:nvPr/>
          </p:nvSpPr>
          <p:spPr>
            <a:xfrm>
              <a:off x="820135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Connettore 1 278"/>
            <p:cNvSpPr/>
            <p:nvPr/>
          </p:nvSpPr>
          <p:spPr>
            <a:xfrm>
              <a:off x="8277288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Connettore 1 279"/>
            <p:cNvSpPr/>
            <p:nvPr/>
          </p:nvSpPr>
          <p:spPr>
            <a:xfrm>
              <a:off x="835322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Connettore 1 280"/>
            <p:cNvSpPr/>
            <p:nvPr/>
          </p:nvSpPr>
          <p:spPr>
            <a:xfrm>
              <a:off x="8429165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Connettore 1 281"/>
            <p:cNvSpPr/>
            <p:nvPr/>
          </p:nvSpPr>
          <p:spPr>
            <a:xfrm>
              <a:off x="8505103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Connettore 1 282"/>
            <p:cNvSpPr/>
            <p:nvPr/>
          </p:nvSpPr>
          <p:spPr>
            <a:xfrm>
              <a:off x="8581042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" name="Connettore 1 283"/>
            <p:cNvSpPr/>
            <p:nvPr/>
          </p:nvSpPr>
          <p:spPr>
            <a:xfrm>
              <a:off x="8656980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Connettore 1 284"/>
            <p:cNvSpPr/>
            <p:nvPr/>
          </p:nvSpPr>
          <p:spPr>
            <a:xfrm>
              <a:off x="8732919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Connettore 1 285"/>
            <p:cNvSpPr/>
            <p:nvPr/>
          </p:nvSpPr>
          <p:spPr>
            <a:xfrm>
              <a:off x="8808857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Connettore 1 286"/>
            <p:cNvSpPr/>
            <p:nvPr/>
          </p:nvSpPr>
          <p:spPr>
            <a:xfrm>
              <a:off x="888479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Connettore 1 287"/>
            <p:cNvSpPr/>
            <p:nvPr/>
          </p:nvSpPr>
          <p:spPr>
            <a:xfrm>
              <a:off x="8960734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Connettore 1 288"/>
            <p:cNvSpPr/>
            <p:nvPr/>
          </p:nvSpPr>
          <p:spPr>
            <a:xfrm>
              <a:off x="9036646" y="0"/>
              <a:ext cx="1" cy="1800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5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Titolo Testo</a:t>
            </a:r>
          </a:p>
        </p:txBody>
      </p:sp>
      <p:sp>
        <p:nvSpPr>
          <p:cNvPr id="12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2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42950" marR="0" indent="-28575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430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57400" marR="0" indent="-2286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374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46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18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090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m.careerservice.polimi.it/wp-content/uploads/covid_19_211025_EN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freeimageslive.co.uk/free_stock_image/unionflagjp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en.wikipedia.org/wiki/File:Flag_of_France.png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hyperlink" Target="https://en.wikipedia.org/wiki/Flag_of_Ital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hyperlink" Target="https://en.wikipedia.org/wiki/Flag_of_Ital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26.svg"/><Relationship Id="rId14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ippopx.com/en/motivation-strengthen-encourage-self-confidence-incentive-tackle-things-power-18159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25080/architetto----attenzion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hook-ok-check-symbol-yes-1425312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tirocini-manotva@polimi.it" TargetMode="External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mailto:tirocini-lecco@polimi.it" TargetMode="External"/><Relationship Id="rId4" Type="http://schemas.openxmlformats.org/officeDocument/2006/relationships/hyperlink" Target="mailto:tirocini-piacenza@polimi.it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tirocini-manotva@polimi.it" TargetMode="External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mailto:tirocini-lecco@polimi.it" TargetMode="External"/><Relationship Id="rId4" Type="http://schemas.openxmlformats.org/officeDocument/2006/relationships/hyperlink" Target="mailto:tirocini-piacenza@polimi.i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25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25.xml"/><Relationship Id="rId9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mailto:tirocini-piacenza@polimi.it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mailto:tirocini-lecco@polimi.it" TargetMode="External"/><Relationship Id="rId4" Type="http://schemas.openxmlformats.org/officeDocument/2006/relationships/hyperlink" Target="mailto:tirocini-mantova@polimi.i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9521827-AA71-49FE-BE65-1989F1A02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6" name="Rettangolo"/>
          <p:cNvSpPr/>
          <p:nvPr/>
        </p:nvSpPr>
        <p:spPr>
          <a:xfrm>
            <a:off x="795202" y="1598089"/>
            <a:ext cx="7553596" cy="1127084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/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KNOW…?</a:t>
            </a:r>
          </a:p>
        </p:txBody>
      </p:sp>
      <p:pic>
        <p:nvPicPr>
          <p:cNvPr id="8" name="Immagine 6" descr="Immagine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8632" y="3882819"/>
            <a:ext cx="3009901" cy="27178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reccia a sinistra 15"/>
          <p:cNvSpPr/>
          <p:nvPr/>
        </p:nvSpPr>
        <p:spPr>
          <a:xfrm rot="10800000">
            <a:off x="5973560" y="4688509"/>
            <a:ext cx="566532" cy="9243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45719" rIns="45719" anchor="ctr"/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magine 17" descr="Immagine 1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8933" r="22265" b="10267"/>
          <a:stretch>
            <a:fillRect/>
          </a:stretch>
        </p:blipFill>
        <p:spPr>
          <a:xfrm>
            <a:off x="6748871" y="3882818"/>
            <a:ext cx="1870890" cy="273909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Freccia a sinistra 9"/>
          <p:cNvSpPr/>
          <p:nvPr/>
        </p:nvSpPr>
        <p:spPr>
          <a:xfrm>
            <a:off x="2479094" y="4742910"/>
            <a:ext cx="566533" cy="9243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45A92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Freccia a sinistra 12"/>
          <p:cNvSpPr/>
          <p:nvPr/>
        </p:nvSpPr>
        <p:spPr>
          <a:xfrm rot="5400000">
            <a:off x="4250316" y="3389267"/>
            <a:ext cx="566532" cy="9243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AD484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6" name="CasellaDiTesto 13"/>
          <p:cNvGrpSpPr/>
          <p:nvPr/>
        </p:nvGrpSpPr>
        <p:grpSpPr>
          <a:xfrm>
            <a:off x="1077770" y="4781850"/>
            <a:ext cx="1254293" cy="831000"/>
            <a:chOff x="-1" y="-1"/>
            <a:chExt cx="1254291" cy="830999"/>
          </a:xfrm>
        </p:grpSpPr>
        <p:sp>
          <p:nvSpPr>
            <p:cNvPr id="17" name="Rettangolo"/>
            <p:cNvSpPr/>
            <p:nvPr/>
          </p:nvSpPr>
          <p:spPr>
            <a:xfrm>
              <a:off x="-1" y="-1"/>
              <a:ext cx="1254291" cy="830999"/>
            </a:xfrm>
            <a:prstGeom prst="rect">
              <a:avLst/>
            </a:prstGeom>
            <a:solidFill>
              <a:srgbClr val="745A92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Tutor aziendale"/>
            <p:cNvSpPr txBox="1"/>
            <p:nvPr/>
          </p:nvSpPr>
          <p:spPr>
            <a:xfrm>
              <a:off x="87711" y="184666"/>
              <a:ext cx="1078866" cy="461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sz="1400" dirty="0"/>
                <a:t>Company</a:t>
              </a:r>
              <a:r>
                <a:rPr lang="it-IT" dirty="0"/>
                <a:t> </a:t>
              </a:r>
              <a:r>
                <a:rPr lang="it-IT" sz="1400" dirty="0"/>
                <a:t>supervisor</a:t>
              </a:r>
              <a:endParaRPr lang="it-IT" dirty="0"/>
            </a:p>
          </p:txBody>
        </p:sp>
      </p:grpSp>
      <p:grpSp>
        <p:nvGrpSpPr>
          <p:cNvPr id="19" name="CasellaDiTesto 14">
            <a:extLst>
              <a:ext uri="{FF2B5EF4-FFF2-40B4-BE49-F238E27FC236}">
                <a16:creationId xmlns:a16="http://schemas.microsoft.com/office/drawing/2014/main" id="{7164D078-661E-4375-86EA-876DE609F00B}"/>
              </a:ext>
            </a:extLst>
          </p:cNvPr>
          <p:cNvGrpSpPr/>
          <p:nvPr/>
        </p:nvGrpSpPr>
        <p:grpSpPr>
          <a:xfrm>
            <a:off x="3777729" y="2983151"/>
            <a:ext cx="1511706" cy="489757"/>
            <a:chOff x="-1" y="0"/>
            <a:chExt cx="1511704" cy="489756"/>
          </a:xfrm>
        </p:grpSpPr>
        <p:sp>
          <p:nvSpPr>
            <p:cNvPr id="20" name="Rettangolo">
              <a:extLst>
                <a:ext uri="{FF2B5EF4-FFF2-40B4-BE49-F238E27FC236}">
                  <a16:creationId xmlns:a16="http://schemas.microsoft.com/office/drawing/2014/main" id="{7BD34BA9-80FA-41F9-9865-886058A8A918}"/>
                </a:ext>
              </a:extLst>
            </p:cNvPr>
            <p:cNvSpPr/>
            <p:nvPr/>
          </p:nvSpPr>
          <p:spPr>
            <a:xfrm>
              <a:off x="-2" y="-1"/>
              <a:ext cx="1511706" cy="489757"/>
            </a:xfrm>
            <a:prstGeom prst="rect">
              <a:avLst/>
            </a:prstGeom>
            <a:solidFill>
              <a:srgbClr val="AD4846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Intern">
              <a:extLst>
                <a:ext uri="{FF2B5EF4-FFF2-40B4-BE49-F238E27FC236}">
                  <a16:creationId xmlns:a16="http://schemas.microsoft.com/office/drawing/2014/main" id="{0C491B8D-3BEC-4C77-9440-B47E4850CC4D}"/>
                </a:ext>
              </a:extLst>
            </p:cNvPr>
            <p:cNvSpPr txBox="1"/>
            <p:nvPr/>
          </p:nvSpPr>
          <p:spPr>
            <a:xfrm>
              <a:off x="161289" y="133900"/>
              <a:ext cx="1189124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Intern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4173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11" name="Freccia a sinistra 9"/>
          <p:cNvSpPr/>
          <p:nvPr/>
        </p:nvSpPr>
        <p:spPr>
          <a:xfrm>
            <a:off x="2479094" y="4742910"/>
            <a:ext cx="566533" cy="9243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45A92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" name="CasellaDiTesto 11"/>
          <p:cNvGrpSpPr/>
          <p:nvPr/>
        </p:nvGrpSpPr>
        <p:grpSpPr>
          <a:xfrm>
            <a:off x="6796185" y="3087783"/>
            <a:ext cx="1618975" cy="831001"/>
            <a:chOff x="-1" y="-1"/>
            <a:chExt cx="1618974" cy="830999"/>
          </a:xfrm>
        </p:grpSpPr>
        <p:sp>
          <p:nvSpPr>
            <p:cNvPr id="20" name="Rettangolo"/>
            <p:cNvSpPr/>
            <p:nvPr/>
          </p:nvSpPr>
          <p:spPr>
            <a:xfrm>
              <a:off x="-1" y="-1"/>
              <a:ext cx="1618974" cy="830999"/>
            </a:xfrm>
            <a:prstGeom prst="rect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utor accademico!"/>
            <p:cNvSpPr txBox="1"/>
            <p:nvPr/>
          </p:nvSpPr>
          <p:spPr>
            <a:xfrm>
              <a:off x="173989" y="169278"/>
              <a:ext cx="1270994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it-IT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Academic</a:t>
              </a:r>
              <a:r>
                <a:rPr lang="it-IT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supervisor!</a:t>
              </a:r>
            </a:p>
          </p:txBody>
        </p:sp>
      </p:grpSp>
      <p:grpSp>
        <p:nvGrpSpPr>
          <p:cNvPr id="22" name="CasellaDiTesto 2"/>
          <p:cNvGrpSpPr/>
          <p:nvPr/>
        </p:nvGrpSpPr>
        <p:grpSpPr>
          <a:xfrm>
            <a:off x="6627552" y="4176076"/>
            <a:ext cx="2404156" cy="2390305"/>
            <a:chOff x="-1" y="0"/>
            <a:chExt cx="2404154" cy="2390302"/>
          </a:xfrm>
          <a:noFill/>
        </p:grpSpPr>
        <p:sp>
          <p:nvSpPr>
            <p:cNvPr id="23" name="Rettangolo"/>
            <p:cNvSpPr/>
            <p:nvPr/>
          </p:nvSpPr>
          <p:spPr>
            <a:xfrm>
              <a:off x="-1" y="0"/>
              <a:ext cx="2404154" cy="2390302"/>
            </a:xfrm>
            <a:prstGeom prst="rect">
              <a:avLst/>
            </a:prstGeom>
            <a:grp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- Lo scegli tu quando trovi il tirocinio…"/>
            <p:cNvSpPr txBox="1"/>
            <p:nvPr/>
          </p:nvSpPr>
          <p:spPr>
            <a:xfrm>
              <a:off x="173989" y="179488"/>
              <a:ext cx="2056174" cy="203132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 You choose him/her when you find the internship</a:t>
              </a:r>
            </a:p>
            <a:p>
              <a:pPr algn="ctr">
                <a:defRPr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 He/she must approve the internship before starting</a:t>
              </a:r>
            </a:p>
            <a:p>
              <a:pPr algn="ctr">
                <a:defRPr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 You can ask him/her support for technical or scientific counselling and any problem with the Company</a:t>
              </a:r>
            </a:p>
            <a:p>
              <a:pPr algn="ctr">
                <a:defRPr sz="1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 He/she will validate your ECTS at the end of the internship</a:t>
              </a:r>
            </a:p>
          </p:txBody>
        </p:sp>
      </p:grpSp>
      <p:sp>
        <p:nvSpPr>
          <p:cNvPr id="25" name="Rettangolo">
            <a:extLst>
              <a:ext uri="{FF2B5EF4-FFF2-40B4-BE49-F238E27FC236}">
                <a16:creationId xmlns:a16="http://schemas.microsoft.com/office/drawing/2014/main" id="{6172F53A-881B-4D84-BEF4-3D41940E8E5F}"/>
              </a:ext>
            </a:extLst>
          </p:cNvPr>
          <p:cNvSpPr/>
          <p:nvPr/>
        </p:nvSpPr>
        <p:spPr>
          <a:xfrm>
            <a:off x="795202" y="1598089"/>
            <a:ext cx="7553596" cy="1127084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/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KNOW…?</a:t>
            </a:r>
          </a:p>
        </p:txBody>
      </p:sp>
      <p:pic>
        <p:nvPicPr>
          <p:cNvPr id="26" name="Immagine 6" descr="Immagine 6">
            <a:extLst>
              <a:ext uri="{FF2B5EF4-FFF2-40B4-BE49-F238E27FC236}">
                <a16:creationId xmlns:a16="http://schemas.microsoft.com/office/drawing/2014/main" id="{C6604C3A-AAF4-4BA8-BCC2-2989C6FB00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8474" y="4063726"/>
            <a:ext cx="3009901" cy="2717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Freccia a sinistra 15">
            <a:extLst>
              <a:ext uri="{FF2B5EF4-FFF2-40B4-BE49-F238E27FC236}">
                <a16:creationId xmlns:a16="http://schemas.microsoft.com/office/drawing/2014/main" id="{D6987891-7207-4E5F-A8C9-0E93DF91427B}"/>
              </a:ext>
            </a:extLst>
          </p:cNvPr>
          <p:cNvSpPr/>
          <p:nvPr/>
        </p:nvSpPr>
        <p:spPr>
          <a:xfrm rot="10800000">
            <a:off x="6061020" y="4742910"/>
            <a:ext cx="566532" cy="9243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45719" rIns="45719" anchor="ctr"/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Freccia a sinistra 12"/>
          <p:cNvSpPr/>
          <p:nvPr/>
        </p:nvSpPr>
        <p:spPr>
          <a:xfrm rot="5400000">
            <a:off x="4250316" y="3389267"/>
            <a:ext cx="566532" cy="9243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AD484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8" name="CasellaDiTesto 14">
            <a:extLst>
              <a:ext uri="{FF2B5EF4-FFF2-40B4-BE49-F238E27FC236}">
                <a16:creationId xmlns:a16="http://schemas.microsoft.com/office/drawing/2014/main" id="{135B0D6F-82C3-4D4F-A9D2-445A3BD8B52C}"/>
              </a:ext>
            </a:extLst>
          </p:cNvPr>
          <p:cNvGrpSpPr/>
          <p:nvPr/>
        </p:nvGrpSpPr>
        <p:grpSpPr>
          <a:xfrm>
            <a:off x="3777729" y="2983151"/>
            <a:ext cx="1511706" cy="489757"/>
            <a:chOff x="-1" y="0"/>
            <a:chExt cx="1511704" cy="489756"/>
          </a:xfrm>
        </p:grpSpPr>
        <p:sp>
          <p:nvSpPr>
            <p:cNvPr id="29" name="Rettangolo">
              <a:extLst>
                <a:ext uri="{FF2B5EF4-FFF2-40B4-BE49-F238E27FC236}">
                  <a16:creationId xmlns:a16="http://schemas.microsoft.com/office/drawing/2014/main" id="{5AD87860-D737-4F62-AB6C-33A4BF29344E}"/>
                </a:ext>
              </a:extLst>
            </p:cNvPr>
            <p:cNvSpPr/>
            <p:nvPr/>
          </p:nvSpPr>
          <p:spPr>
            <a:xfrm>
              <a:off x="-2" y="-1"/>
              <a:ext cx="1511706" cy="489757"/>
            </a:xfrm>
            <a:prstGeom prst="rect">
              <a:avLst/>
            </a:prstGeom>
            <a:solidFill>
              <a:srgbClr val="AD4846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" name="Intern">
              <a:extLst>
                <a:ext uri="{FF2B5EF4-FFF2-40B4-BE49-F238E27FC236}">
                  <a16:creationId xmlns:a16="http://schemas.microsoft.com/office/drawing/2014/main" id="{1C2644CE-A7D0-47FC-8FB0-9FAC8C0940E9}"/>
                </a:ext>
              </a:extLst>
            </p:cNvPr>
            <p:cNvSpPr txBox="1"/>
            <p:nvPr/>
          </p:nvSpPr>
          <p:spPr>
            <a:xfrm>
              <a:off x="161289" y="133900"/>
              <a:ext cx="1189124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Intern</a:t>
              </a:r>
            </a:p>
          </p:txBody>
        </p:sp>
      </p:grpSp>
      <p:sp>
        <p:nvSpPr>
          <p:cNvPr id="31" name="Rettangolo">
            <a:extLst>
              <a:ext uri="{FF2B5EF4-FFF2-40B4-BE49-F238E27FC236}">
                <a16:creationId xmlns:a16="http://schemas.microsoft.com/office/drawing/2014/main" id="{72505E8F-B2EF-4097-9AB4-AB820768D877}"/>
              </a:ext>
            </a:extLst>
          </p:cNvPr>
          <p:cNvSpPr/>
          <p:nvPr/>
        </p:nvSpPr>
        <p:spPr>
          <a:xfrm>
            <a:off x="1077770" y="4781850"/>
            <a:ext cx="1254293" cy="831000"/>
          </a:xfrm>
          <a:prstGeom prst="rect">
            <a:avLst/>
          </a:prstGeom>
          <a:solidFill>
            <a:srgbClr val="745A92"/>
          </a:solidFill>
          <a:ln w="12700" cap="flat">
            <a:noFill/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" name="Tutor aziendale">
            <a:extLst>
              <a:ext uri="{FF2B5EF4-FFF2-40B4-BE49-F238E27FC236}">
                <a16:creationId xmlns:a16="http://schemas.microsoft.com/office/drawing/2014/main" id="{8A2293F3-5C4E-4764-A110-42112295710A}"/>
              </a:ext>
            </a:extLst>
          </p:cNvPr>
          <p:cNvSpPr txBox="1"/>
          <p:nvPr/>
        </p:nvSpPr>
        <p:spPr>
          <a:xfrm>
            <a:off x="1165482" y="4966517"/>
            <a:ext cx="107886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1400" dirty="0"/>
              <a:t>Company</a:t>
            </a:r>
            <a:r>
              <a:rPr lang="it-IT" dirty="0"/>
              <a:t> </a:t>
            </a:r>
            <a:r>
              <a:rPr lang="it-IT" sz="1400" dirty="0"/>
              <a:t>supervisor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50112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Freccia a destra con strisce 10"/>
          <p:cNvGrpSpPr/>
          <p:nvPr/>
        </p:nvGrpSpPr>
        <p:grpSpPr>
          <a:xfrm>
            <a:off x="447403" y="1111167"/>
            <a:ext cx="8172360" cy="1344905"/>
            <a:chOff x="-1" y="-1"/>
            <a:chExt cx="8172358" cy="1344903"/>
          </a:xfrm>
        </p:grpSpPr>
        <p:sp>
          <p:nvSpPr>
            <p:cNvPr id="6" name="Rettangolo"/>
            <p:cNvSpPr/>
            <p:nvPr/>
          </p:nvSpPr>
          <p:spPr>
            <a:xfrm>
              <a:off x="-1" y="-1"/>
              <a:ext cx="8172358" cy="1344903"/>
            </a:xfrm>
            <a:prstGeom prst="rect">
              <a:avLst/>
            </a:prstGeom>
            <a:noFill/>
            <a:ln w="2857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" name="8 CONSIGLI PRATICI PER VIVERE AL MEGLIO L’ESPERIENZA DEL TIROCINIO"/>
            <p:cNvSpPr txBox="1"/>
            <p:nvPr/>
          </p:nvSpPr>
          <p:spPr>
            <a:xfrm>
              <a:off x="60007" y="195399"/>
              <a:ext cx="8052342" cy="954104"/>
            </a:xfrm>
            <a:prstGeom prst="rect">
              <a:avLst/>
            </a:prstGeom>
            <a:gradFill rotWithShape="0">
              <a:gsLst>
                <a:gs pos="0">
                  <a:srgbClr val="A7A7A7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29999"/>
                  </a:srgbClr>
                </a:gs>
                <a:gs pos="100000">
                  <a:srgbClr val="A7A7A7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3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7 PRACTICAL TIPS TO LIVE AT BEST THE INTERNSHIP EXPERIENCE</a:t>
              </a:r>
            </a:p>
          </p:txBody>
        </p:sp>
      </p:grpSp>
      <p:graphicFrame>
        <p:nvGraphicFramePr>
          <p:cNvPr id="42" name="Diagramma 41">
            <a:extLst>
              <a:ext uri="{FF2B5EF4-FFF2-40B4-BE49-F238E27FC236}">
                <a16:creationId xmlns:a16="http://schemas.microsoft.com/office/drawing/2014/main" id="{CA202AF7-191F-41AF-B76B-01213A9B3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785440"/>
              </p:ext>
            </p:extLst>
          </p:nvPr>
        </p:nvGraphicFramePr>
        <p:xfrm>
          <a:off x="1072832" y="2331482"/>
          <a:ext cx="7092462" cy="451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70789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8" y="-16015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OAD TO… TIROCINIO OBBLIGATORIO!"/>
          <p:cNvSpPr txBox="1"/>
          <p:nvPr/>
        </p:nvSpPr>
        <p:spPr>
          <a:xfrm>
            <a:off x="591295" y="1033668"/>
            <a:ext cx="8278269" cy="1134621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ROAD TO… COMPULSORY INTERNSHIP!</a:t>
            </a:r>
          </a:p>
        </p:txBody>
      </p:sp>
      <p:graphicFrame>
        <p:nvGraphicFramePr>
          <p:cNvPr id="26" name="Diagramma 25">
            <a:extLst>
              <a:ext uri="{FF2B5EF4-FFF2-40B4-BE49-F238E27FC236}">
                <a16:creationId xmlns:a16="http://schemas.microsoft.com/office/drawing/2014/main" id="{FCB6A924-0C9A-43E4-A630-75A86C4FA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547350"/>
              </p:ext>
            </p:extLst>
          </p:nvPr>
        </p:nvGraphicFramePr>
        <p:xfrm>
          <a:off x="1134460" y="2168289"/>
          <a:ext cx="7092462" cy="451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Elemento grafico 27" descr="Cartello stradale">
            <a:extLst>
              <a:ext uri="{FF2B5EF4-FFF2-40B4-BE49-F238E27FC236}">
                <a16:creationId xmlns:a16="http://schemas.microsoft.com/office/drawing/2014/main" id="{095DBD6C-839D-4323-B415-2E6F29CC10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85" y="2243269"/>
            <a:ext cx="1134620" cy="1134620"/>
          </a:xfrm>
          <a:prstGeom prst="rect">
            <a:avLst/>
          </a:prstGeom>
        </p:spPr>
      </p:pic>
      <p:pic>
        <p:nvPicPr>
          <p:cNvPr id="30" name="Elemento grafico 29" descr="Fiocco">
            <a:extLst>
              <a:ext uri="{FF2B5EF4-FFF2-40B4-BE49-F238E27FC236}">
                <a16:creationId xmlns:a16="http://schemas.microsoft.com/office/drawing/2014/main" id="{9BF39D61-E0B5-47BC-A325-78CD998328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26922" y="5845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829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1E73D38D-9180-4F2D-9A3E-06DF9F209658}"/>
              </a:ext>
            </a:extLst>
          </p:cNvPr>
          <p:cNvSpPr/>
          <p:nvPr/>
        </p:nvSpPr>
        <p:spPr>
          <a:xfrm>
            <a:off x="509253" y="1291519"/>
            <a:ext cx="7433268" cy="573184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E588EA2-E6B0-4E4B-AA9A-663BEA1D3376}"/>
              </a:ext>
            </a:extLst>
          </p:cNvPr>
          <p:cNvGrpSpPr/>
          <p:nvPr/>
        </p:nvGrpSpPr>
        <p:grpSpPr>
          <a:xfrm>
            <a:off x="814583" y="1110969"/>
            <a:ext cx="5203287" cy="671443"/>
            <a:chOff x="305330" y="143021"/>
            <a:chExt cx="4964723" cy="472320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0B849D5E-EEE2-42CC-B652-C691DE507306}"/>
                </a:ext>
              </a:extLst>
            </p:cNvPr>
            <p:cNvSpPr/>
            <p:nvPr/>
          </p:nvSpPr>
          <p:spPr>
            <a:xfrm>
              <a:off x="305330" y="143021"/>
              <a:ext cx="4964723" cy="4723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D5E126B-00A3-4F08-956F-626238FDDD72}"/>
                </a:ext>
              </a:extLst>
            </p:cNvPr>
            <p:cNvSpPr txBox="1"/>
            <p:nvPr/>
          </p:nvSpPr>
          <p:spPr>
            <a:xfrm>
              <a:off x="328387" y="166078"/>
              <a:ext cx="4918609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55" tIns="0" rIns="187655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to know my study course regulations</a:t>
              </a:r>
            </a:p>
          </p:txBody>
        </p:sp>
      </p:grp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62402"/>
              </p:ext>
            </p:extLst>
          </p:nvPr>
        </p:nvGraphicFramePr>
        <p:xfrm>
          <a:off x="2403424" y="21177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766968FB-7D7D-4A57-A89D-60E1A0327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88" y="3399900"/>
            <a:ext cx="149364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807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4" name="Diagramma 23">
            <a:extLst>
              <a:ext uri="{FF2B5EF4-FFF2-40B4-BE49-F238E27FC236}">
                <a16:creationId xmlns:a16="http://schemas.microsoft.com/office/drawing/2014/main" id="{E8910C44-4342-4623-BE7A-7340ECFD0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689072"/>
              </p:ext>
            </p:extLst>
          </p:nvPr>
        </p:nvGraphicFramePr>
        <p:xfrm>
          <a:off x="501244" y="3427748"/>
          <a:ext cx="2332955" cy="391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Diagramma 24">
            <a:extLst>
              <a:ext uri="{FF2B5EF4-FFF2-40B4-BE49-F238E27FC236}">
                <a16:creationId xmlns:a16="http://schemas.microsoft.com/office/drawing/2014/main" id="{0C8DFAE9-F821-4E8C-9675-29F772D66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636319"/>
              </p:ext>
            </p:extLst>
          </p:nvPr>
        </p:nvGraphicFramePr>
        <p:xfrm>
          <a:off x="539478" y="496325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ettangolo 15">
            <a:extLst>
              <a:ext uri="{FF2B5EF4-FFF2-40B4-BE49-F238E27FC236}">
                <a16:creationId xmlns:a16="http://schemas.microsoft.com/office/drawing/2014/main" id="{505AD6CD-6079-45E4-ACA2-C6E285285FEA}"/>
              </a:ext>
            </a:extLst>
          </p:cNvPr>
          <p:cNvSpPr txBox="1"/>
          <p:nvPr/>
        </p:nvSpPr>
        <p:spPr>
          <a:xfrm>
            <a:off x="3049980" y="5007862"/>
            <a:ext cx="5730947" cy="176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>
                <a:solidFill>
                  <a:schemeClr val="tx2">
                    <a:lumMod val="75000"/>
                  </a:schemeClr>
                </a:solidFill>
              </a:rPr>
              <a:t>1° year or 2° year</a:t>
            </a: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sz="1200" dirty="0">
                <a:solidFill>
                  <a:schemeClr val="tx2">
                    <a:lumMod val="75000"/>
                  </a:schemeClr>
                </a:solidFill>
              </a:rPr>
              <a:t>BUT</a:t>
            </a:r>
          </a:p>
          <a:p>
            <a: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>
                <a:solidFill>
                  <a:schemeClr val="tx2">
                    <a:lumMod val="75000"/>
                  </a:schemeClr>
                </a:solidFill>
              </a:rPr>
              <a:t>On condition that you have inserted it in the study plan, though it is not approved yet.</a:t>
            </a:r>
          </a:p>
          <a:p>
            <a:pPr algn="ctr">
              <a:defRPr sz="12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1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 sz="1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>
                <a:solidFill>
                  <a:schemeClr val="tx2">
                    <a:lumMod val="75000"/>
                  </a:schemeClr>
                </a:solidFill>
              </a:rPr>
              <a:t>N.B:</a:t>
            </a:r>
          </a:p>
          <a:p>
            <a:pPr marL="171450" indent="-171450" algn="ctr">
              <a:buFont typeface="Wingdings" panose="05000000000000000000" pitchFamily="2" charset="2"/>
              <a:buChar char="q"/>
              <a:defRPr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>
                <a:solidFill>
                  <a:schemeClr val="tx2">
                    <a:lumMod val="75000"/>
                  </a:schemeClr>
                </a:solidFill>
              </a:rPr>
              <a:t>To be completed and credited no later than the dead line given to close your study plan, according to your graduation session</a:t>
            </a: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algn="ctr">
              <a:buFont typeface="Wingdings" panose="05000000000000000000" pitchFamily="2" charset="2"/>
              <a:buChar char="q"/>
              <a:defRPr sz="1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The experience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must be continuous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DC00B211-E7CD-49D5-92AF-0249BBDAD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37923"/>
              </p:ext>
            </p:extLst>
          </p:nvPr>
        </p:nvGraphicFramePr>
        <p:xfrm>
          <a:off x="2951355" y="989185"/>
          <a:ext cx="6113723" cy="3778491"/>
        </p:xfrm>
        <a:graphic>
          <a:graphicData uri="http://schemas.openxmlformats.org/drawingml/2006/table">
            <a:tbl>
              <a:tblPr firstRow="1" bandRow="1">
                <a:tableStyleId>{2708684C-4D16-4618-839F-0558EEFCDFE6}</a:tableStyleId>
              </a:tblPr>
              <a:tblGrid>
                <a:gridCol w="3700074">
                  <a:extLst>
                    <a:ext uri="{9D8B030D-6E8A-4147-A177-3AD203B41FA5}">
                      <a16:colId xmlns:a16="http://schemas.microsoft.com/office/drawing/2014/main" val="3588692976"/>
                    </a:ext>
                  </a:extLst>
                </a:gridCol>
                <a:gridCol w="1471958">
                  <a:extLst>
                    <a:ext uri="{9D8B030D-6E8A-4147-A177-3AD203B41FA5}">
                      <a16:colId xmlns:a16="http://schemas.microsoft.com/office/drawing/2014/main" val="1021626688"/>
                    </a:ext>
                  </a:extLst>
                </a:gridCol>
                <a:gridCol w="941691">
                  <a:extLst>
                    <a:ext uri="{9D8B030D-6E8A-4147-A177-3AD203B41FA5}">
                      <a16:colId xmlns:a16="http://schemas.microsoft.com/office/drawing/2014/main" val="1242650929"/>
                    </a:ext>
                  </a:extLst>
                </a:gridCol>
              </a:tblGrid>
              <a:tr h="294297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OF SCIENCE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ECTS – </a:t>
                      </a:r>
                    </a:p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CREDITS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074558"/>
                  </a:ext>
                </a:extLst>
              </a:tr>
              <a:tr h="29429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 / Architecture - Built Environment - Interiors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211983"/>
                  </a:ext>
                </a:extLst>
              </a:tr>
              <a:tr h="176578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Architecture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327952"/>
                  </a:ext>
                </a:extLst>
              </a:tr>
              <a:tr h="294297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 – Architectural Design / Architecture and Urban Design (MI)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878013"/>
                  </a:ext>
                </a:extLst>
              </a:tr>
              <a:tr h="176578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Planning and Policy Design (MI)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7618455"/>
                  </a:ext>
                </a:extLst>
              </a:tr>
              <a:tr h="176578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Architectural Design and History (MN)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151596"/>
                  </a:ext>
                </a:extLst>
              </a:tr>
              <a:tr h="294297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</a:t>
                      </a:r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Architecture and Landscape Design (PC)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729288"/>
                  </a:ext>
                </a:extLst>
              </a:tr>
              <a:tr h="176578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Engineering (MI)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114015"/>
                  </a:ext>
                </a:extLst>
              </a:tr>
              <a:tr h="176578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and Architectural Engineering (MI, LC)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921861"/>
                  </a:ext>
                </a:extLst>
              </a:tr>
              <a:tr h="176578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of Built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469866"/>
                  </a:ext>
                </a:extLst>
              </a:tr>
              <a:tr h="294297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Landscape Architecture, Land Landscape Heritage (MI)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582083"/>
                  </a:ext>
                </a:extLst>
              </a:tr>
              <a:tr h="294297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SINGLE-CYCLE DEGREE – 5 </a:t>
                      </a:r>
                      <a:r>
                        <a:rPr lang="it-IT" sz="10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ECTS – </a:t>
                      </a:r>
                    </a:p>
                    <a:p>
                      <a:pPr algn="ctr"/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13471"/>
                  </a:ext>
                </a:extLst>
              </a:tr>
              <a:tr h="176578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Ingegneria Edile Architettura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2231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53017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ttangolo 15"/>
          <p:cNvSpPr txBox="1"/>
          <p:nvPr/>
        </p:nvSpPr>
        <p:spPr>
          <a:xfrm>
            <a:off x="3466843" y="1533515"/>
            <a:ext cx="4841671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Internship in a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company</a:t>
            </a: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Practical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Activity</a:t>
            </a: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Alternative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Work experience</a:t>
            </a:r>
            <a:br>
              <a:rPr b="0" dirty="0">
                <a:solidFill>
                  <a:schemeClr val="tx1"/>
                </a:solidFill>
              </a:rPr>
            </a:br>
            <a:endParaRPr b="0" dirty="0">
              <a:solidFill>
                <a:schemeClr val="tx1"/>
              </a:solidFill>
            </a:endParaRPr>
          </a:p>
        </p:txBody>
      </p:sp>
      <p:sp>
        <p:nvSpPr>
          <p:cNvPr id="12" name="Rettangolo 16"/>
          <p:cNvSpPr txBox="1"/>
          <p:nvPr/>
        </p:nvSpPr>
        <p:spPr>
          <a:xfrm>
            <a:off x="2849964" y="4785671"/>
            <a:ext cx="6294036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a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Company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Pubblic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/Research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Organisation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/Institution</a:t>
            </a: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a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Professional Firm </a:t>
            </a: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Provided an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expert professional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supports you.</a:t>
            </a: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ctr"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Italy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Abroad</a:t>
            </a: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14D5A01B-F01C-406E-840E-5858026D5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954119"/>
              </p:ext>
            </p:extLst>
          </p:nvPr>
        </p:nvGraphicFramePr>
        <p:xfrm>
          <a:off x="539478" y="496325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27E8656F-8BE1-4314-AB1E-A5C6EE495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470679"/>
              </p:ext>
            </p:extLst>
          </p:nvPr>
        </p:nvGraphicFramePr>
        <p:xfrm>
          <a:off x="566944" y="3572679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9691229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ttangolo 24"/>
          <p:cNvSpPr txBox="1"/>
          <p:nvPr/>
        </p:nvSpPr>
        <p:spPr>
          <a:xfrm>
            <a:off x="497601" y="1857529"/>
            <a:ext cx="8148798" cy="2431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2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During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transient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phase post COVID-19 health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emergency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internships can be carried out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a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mix of distance and presence mode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(Supplementary Agreement)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presence only </a:t>
            </a:r>
          </a:p>
          <a:p>
            <a:pPr>
              <a:spcBef>
                <a:spcPts val="1200"/>
              </a:spcBef>
              <a:buSzPct val="100000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ts val="1200"/>
              </a:spcBef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can find </a:t>
            </a:r>
            <a:r>
              <a:rPr lang="en-US" b="1" u="sng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Politecnico</a:t>
            </a:r>
            <a:r>
              <a:rPr lang="en-US" b="1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 Milano guidelines on internships with regards to COVID-19 emergency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the Career Service website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67DC02F-9E76-4CAD-85EB-1502C808D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922" y="4946402"/>
            <a:ext cx="1631681" cy="163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550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1E73D38D-9180-4F2D-9A3E-06DF9F209658}"/>
              </a:ext>
            </a:extLst>
          </p:cNvPr>
          <p:cNvSpPr/>
          <p:nvPr/>
        </p:nvSpPr>
        <p:spPr>
          <a:xfrm>
            <a:off x="509253" y="1291519"/>
            <a:ext cx="7433268" cy="573184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E588EA2-E6B0-4E4B-AA9A-663BEA1D3376}"/>
              </a:ext>
            </a:extLst>
          </p:cNvPr>
          <p:cNvGrpSpPr/>
          <p:nvPr/>
        </p:nvGrpSpPr>
        <p:grpSpPr>
          <a:xfrm>
            <a:off x="814583" y="1110969"/>
            <a:ext cx="5203287" cy="671443"/>
            <a:chOff x="305330" y="143021"/>
            <a:chExt cx="4964723" cy="472320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0B849D5E-EEE2-42CC-B652-C691DE507306}"/>
                </a:ext>
              </a:extLst>
            </p:cNvPr>
            <p:cNvSpPr/>
            <p:nvPr/>
          </p:nvSpPr>
          <p:spPr>
            <a:xfrm>
              <a:off x="305330" y="143021"/>
              <a:ext cx="4964723" cy="4723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D5E126B-00A3-4F08-956F-626238FDDD72}"/>
                </a:ext>
              </a:extLst>
            </p:cNvPr>
            <p:cNvSpPr txBox="1"/>
            <p:nvPr/>
          </p:nvSpPr>
          <p:spPr>
            <a:xfrm>
              <a:off x="328387" y="166078"/>
              <a:ext cx="4918609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55" tIns="0" rIns="187655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Look for</a:t>
              </a:r>
            </a:p>
          </p:txBody>
        </p:sp>
      </p:grp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644925"/>
              </p:ext>
            </p:extLst>
          </p:nvPr>
        </p:nvGraphicFramePr>
        <p:xfrm>
          <a:off x="1524000" y="2159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8268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538815"/>
              </p:ext>
            </p:extLst>
          </p:nvPr>
        </p:nvGraphicFramePr>
        <p:xfrm>
          <a:off x="1524000" y="16807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arentesi quadra chiusa 4">
            <a:extLst>
              <a:ext uri="{FF2B5EF4-FFF2-40B4-BE49-F238E27FC236}">
                <a16:creationId xmlns:a16="http://schemas.microsoft.com/office/drawing/2014/main" id="{5FF01978-F3AE-4320-8764-A128A09BDD0F}"/>
              </a:ext>
            </a:extLst>
          </p:cNvPr>
          <p:cNvSpPr/>
          <p:nvPr/>
        </p:nvSpPr>
        <p:spPr>
          <a:xfrm>
            <a:off x="7729870" y="2764465"/>
            <a:ext cx="478465" cy="3264195"/>
          </a:xfrm>
          <a:prstGeom prst="rightBracket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DB0060-9452-4B92-9A20-427A6D454A8E}"/>
              </a:ext>
            </a:extLst>
          </p:cNvPr>
          <p:cNvSpPr txBox="1"/>
          <p:nvPr/>
        </p:nvSpPr>
        <p:spPr>
          <a:xfrm>
            <a:off x="8233022" y="3796398"/>
            <a:ext cx="523218" cy="1713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2 months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887C9EC-5A14-4F20-B8D2-490DD911AC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909" t="6329" r="7911" b="7038"/>
          <a:stretch/>
        </p:blipFill>
        <p:spPr>
          <a:xfrm>
            <a:off x="363073" y="2801807"/>
            <a:ext cx="895670" cy="9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731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1D6DE60-F28A-4089-8335-575928AF3ADA}"/>
              </a:ext>
            </a:extLst>
          </p:cNvPr>
          <p:cNvGraphicFramePr/>
          <p:nvPr/>
        </p:nvGraphicFramePr>
        <p:xfrm>
          <a:off x="372139" y="404038"/>
          <a:ext cx="8218967" cy="516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A55CADDE-424B-4413-A049-BBC1CF3B70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57199" y="3794050"/>
            <a:ext cx="1438053" cy="95870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A1DC5C-7BE9-495B-82B4-D2AD278CE7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668772" y="3794290"/>
            <a:ext cx="1438053" cy="9584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3425EA8-384E-487F-B719-6434026B0B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943599" y="3794050"/>
            <a:ext cx="1616150" cy="9587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12" descr="Immagine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038" y="2855366"/>
            <a:ext cx="5944605" cy="334060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7D279A8-0934-402A-8507-5EC0637A4AE9}"/>
              </a:ext>
            </a:extLst>
          </p:cNvPr>
          <p:cNvSpPr/>
          <p:nvPr/>
        </p:nvSpPr>
        <p:spPr>
          <a:xfrm>
            <a:off x="925038" y="1655133"/>
            <a:ext cx="6096000" cy="579600"/>
          </a:xfrm>
          <a:prstGeom prst="rect">
            <a:avLst/>
          </a:pr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11C6AB3-FE8E-421B-BDF8-FEE15862B989}"/>
              </a:ext>
            </a:extLst>
          </p:cNvPr>
          <p:cNvGrpSpPr/>
          <p:nvPr/>
        </p:nvGrpSpPr>
        <p:grpSpPr>
          <a:xfrm>
            <a:off x="1229838" y="1315652"/>
            <a:ext cx="4267200" cy="678960"/>
            <a:chOff x="304800" y="1050819"/>
            <a:chExt cx="4267200" cy="678960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5039345B-83DA-4477-9BD0-FE30ADB3AEDB}"/>
                </a:ext>
              </a:extLst>
            </p:cNvPr>
            <p:cNvSpPr/>
            <p:nvPr/>
          </p:nvSpPr>
          <p:spPr>
            <a:xfrm>
              <a:off x="304800" y="1050819"/>
              <a:ext cx="4267200" cy="67896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70701D1-95CF-4E5F-913E-4376CC0A6AE6}"/>
                </a:ext>
              </a:extLst>
            </p:cNvPr>
            <p:cNvSpPr txBox="1"/>
            <p:nvPr/>
          </p:nvSpPr>
          <p:spPr>
            <a:xfrm>
              <a:off x="337944" y="1083963"/>
              <a:ext cx="4200912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Through</a:t>
              </a:r>
              <a:r>
                <a:rPr lang="it-IT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which</a:t>
              </a:r>
              <a:r>
                <a:rPr lang="it-IT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tools</a:t>
              </a:r>
              <a:r>
                <a:rPr lang="it-IT" kern="1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4C4A0278-03E1-4EB7-83F4-49555D208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32" t="6728" r="5740" b="6293"/>
          <a:stretch/>
        </p:blipFill>
        <p:spPr>
          <a:xfrm>
            <a:off x="7337481" y="3037840"/>
            <a:ext cx="1349319" cy="13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83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805821"/>
              </p:ext>
            </p:extLst>
          </p:nvPr>
        </p:nvGraphicFramePr>
        <p:xfrm>
          <a:off x="1524000" y="1499191"/>
          <a:ext cx="6173972" cy="424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489934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5" descr="Immagin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457200" y="2291152"/>
            <a:ext cx="8213330" cy="4139628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9" name="CasellaDiTesto 10">
            <a:extLst>
              <a:ext uri="{FF2B5EF4-FFF2-40B4-BE49-F238E27FC236}">
                <a16:creationId xmlns:a16="http://schemas.microsoft.com/office/drawing/2014/main" id="{80200B7B-0778-43DC-99F8-F906D926FDB4}"/>
              </a:ext>
            </a:extLst>
          </p:cNvPr>
          <p:cNvSpPr txBox="1"/>
          <p:nvPr/>
        </p:nvSpPr>
        <p:spPr>
          <a:xfrm>
            <a:off x="610019" y="1256698"/>
            <a:ext cx="7938558" cy="112943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WHICH INTERNSHIP PROPOSALS CAN YOU FIND?</a:t>
            </a:r>
          </a:p>
        </p:txBody>
      </p:sp>
    </p:spTree>
    <p:extLst>
      <p:ext uri="{BB962C8B-B14F-4D97-AF65-F5344CB8AC3E}">
        <p14:creationId xmlns:p14="http://schemas.microsoft.com/office/powerpoint/2010/main" val="132662133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1E73D38D-9180-4F2D-9A3E-06DF9F209658}"/>
              </a:ext>
            </a:extLst>
          </p:cNvPr>
          <p:cNvSpPr/>
          <p:nvPr/>
        </p:nvSpPr>
        <p:spPr>
          <a:xfrm>
            <a:off x="509253" y="1291519"/>
            <a:ext cx="7433268" cy="573184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E588EA2-E6B0-4E4B-AA9A-663BEA1D3376}"/>
              </a:ext>
            </a:extLst>
          </p:cNvPr>
          <p:cNvGrpSpPr/>
          <p:nvPr/>
        </p:nvGrpSpPr>
        <p:grpSpPr>
          <a:xfrm>
            <a:off x="814583" y="1110969"/>
            <a:ext cx="5203287" cy="671443"/>
            <a:chOff x="305330" y="143021"/>
            <a:chExt cx="4964723" cy="472320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0B849D5E-EEE2-42CC-B652-C691DE507306}"/>
                </a:ext>
              </a:extLst>
            </p:cNvPr>
            <p:cNvSpPr/>
            <p:nvPr/>
          </p:nvSpPr>
          <p:spPr>
            <a:xfrm>
              <a:off x="305330" y="143021"/>
              <a:ext cx="4964723" cy="4723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D5E126B-00A3-4F08-956F-626238FDDD72}"/>
                </a:ext>
              </a:extLst>
            </p:cNvPr>
            <p:cNvSpPr txBox="1"/>
            <p:nvPr/>
          </p:nvSpPr>
          <p:spPr>
            <a:xfrm>
              <a:off x="328387" y="166078"/>
              <a:ext cx="4918609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55" tIns="0" rIns="187655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Activate</a:t>
              </a:r>
              <a:endParaRPr lang="it-IT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958548"/>
              </p:ext>
            </p:extLst>
          </p:nvPr>
        </p:nvGraphicFramePr>
        <p:xfrm>
          <a:off x="1524000" y="2159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117260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7D279A8-0934-402A-8507-5EC0637A4AE9}"/>
              </a:ext>
            </a:extLst>
          </p:cNvPr>
          <p:cNvSpPr/>
          <p:nvPr/>
        </p:nvSpPr>
        <p:spPr>
          <a:xfrm>
            <a:off x="925038" y="1655133"/>
            <a:ext cx="6096000" cy="579600"/>
          </a:xfrm>
          <a:prstGeom prst="rect">
            <a:avLst/>
          </a:pr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11C6AB3-FE8E-421B-BDF8-FEE15862B989}"/>
              </a:ext>
            </a:extLst>
          </p:cNvPr>
          <p:cNvGrpSpPr/>
          <p:nvPr/>
        </p:nvGrpSpPr>
        <p:grpSpPr>
          <a:xfrm>
            <a:off x="1229838" y="1315652"/>
            <a:ext cx="4267200" cy="678960"/>
            <a:chOff x="304800" y="1050819"/>
            <a:chExt cx="4267200" cy="678960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5039345B-83DA-4477-9BD0-FE30ADB3AEDB}"/>
                </a:ext>
              </a:extLst>
            </p:cNvPr>
            <p:cNvSpPr/>
            <p:nvPr/>
          </p:nvSpPr>
          <p:spPr>
            <a:xfrm>
              <a:off x="304800" y="1050819"/>
              <a:ext cx="4267200" cy="67896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70701D1-95CF-4E5F-913E-4376CC0A6AE6}"/>
                </a:ext>
              </a:extLst>
            </p:cNvPr>
            <p:cNvSpPr txBox="1"/>
            <p:nvPr/>
          </p:nvSpPr>
          <p:spPr>
            <a:xfrm>
              <a:off x="337944" y="1083963"/>
              <a:ext cx="4200912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it-IT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how</a:t>
              </a:r>
              <a:r>
                <a:rPr lang="it-IT" kern="1200" dirty="0">
                  <a:latin typeface="Arial" panose="020B0604020202020204" pitchFamily="34" charset="0"/>
                  <a:cs typeface="Arial" panose="020B0604020202020204" pitchFamily="34" charset="0"/>
                </a:rPr>
                <a:t> long?</a:t>
              </a:r>
            </a:p>
          </p:txBody>
        </p:sp>
      </p:grpSp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760889A8-880E-4683-9386-2B241E4A7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196809"/>
              </p:ext>
            </p:extLst>
          </p:nvPr>
        </p:nvGraphicFramePr>
        <p:xfrm>
          <a:off x="1532077" y="2330697"/>
          <a:ext cx="6173972" cy="424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Elemento grafico 5" descr="Riproduci">
            <a:extLst>
              <a:ext uri="{FF2B5EF4-FFF2-40B4-BE49-F238E27FC236}">
                <a16:creationId xmlns:a16="http://schemas.microsoft.com/office/drawing/2014/main" id="{29A7070B-5C95-4E32-B830-A9A6712EDE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677" y="3266048"/>
            <a:ext cx="914400" cy="914400"/>
          </a:xfrm>
          <a:prstGeom prst="rect">
            <a:avLst/>
          </a:prstGeom>
        </p:spPr>
      </p:pic>
      <p:pic>
        <p:nvPicPr>
          <p:cNvPr id="16" name="Elemento grafico 15" descr="Riproduci">
            <a:extLst>
              <a:ext uri="{FF2B5EF4-FFF2-40B4-BE49-F238E27FC236}">
                <a16:creationId xmlns:a16="http://schemas.microsoft.com/office/drawing/2014/main" id="{BF17EF3E-5EB1-4814-9564-A76DC16288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4771" y="5389096"/>
            <a:ext cx="914400" cy="9144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CEA3593-0A46-4B9F-8173-30BF927454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1038" y="3817152"/>
            <a:ext cx="1563493" cy="157194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4EDBE00-8716-4B45-888B-F626CEBF6C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183551" y="1395801"/>
            <a:ext cx="776898" cy="484788"/>
          </a:xfrm>
          <a:prstGeom prst="rect">
            <a:avLst/>
          </a:prstGeom>
        </p:spPr>
      </p:pic>
      <p:pic>
        <p:nvPicPr>
          <p:cNvPr id="18" name="Elemento grafico 17" descr="Punto esclamativo con riempimento a tinta unita">
            <a:extLst>
              <a:ext uri="{FF2B5EF4-FFF2-40B4-BE49-F238E27FC236}">
                <a16:creationId xmlns:a16="http://schemas.microsoft.com/office/drawing/2014/main" id="{23979674-BC9C-40FC-8AD3-D2D4F42782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86460" y="2291364"/>
            <a:ext cx="1092376" cy="109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1159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ttangolo 15"/>
          <p:cNvSpPr txBox="1"/>
          <p:nvPr/>
        </p:nvSpPr>
        <p:spPr>
          <a:xfrm>
            <a:off x="3466843" y="1533515"/>
            <a:ext cx="4841671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Every internship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Italy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must be activated through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documents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‒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INTERNSHIP AGREEMENT</a:t>
            </a:r>
          </a:p>
          <a:p>
            <a:pPr marL="285750" indent="-285750">
              <a:buFont typeface="Arial" panose="020B0604020202020204" pitchFamily="34" charset="0"/>
              <a:buChar char="‒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INTERNSHIP DOCUMENT</a:t>
            </a:r>
          </a:p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Both documents must be provided and signed before the starting of the internship.</a:t>
            </a:r>
          </a:p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br>
              <a:rPr b="0" dirty="0">
                <a:solidFill>
                  <a:schemeClr val="tx1"/>
                </a:solidFill>
              </a:rPr>
            </a:br>
            <a:endParaRPr b="0" dirty="0">
              <a:solidFill>
                <a:schemeClr val="tx1"/>
              </a:solidFill>
            </a:endParaRPr>
          </a:p>
        </p:txBody>
      </p:sp>
      <p:sp>
        <p:nvSpPr>
          <p:cNvPr id="12" name="Rettangolo 16"/>
          <p:cNvSpPr txBox="1"/>
          <p:nvPr/>
        </p:nvSpPr>
        <p:spPr>
          <a:xfrm>
            <a:off x="3466843" y="5428967"/>
            <a:ext cx="545855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It’s not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PoliMi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decides to use those documents for the activation of your internship, but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PoliMi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applies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law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internships.</a:t>
            </a: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14D5A01B-F01C-406E-840E-5858026D5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342952"/>
              </p:ext>
            </p:extLst>
          </p:nvPr>
        </p:nvGraphicFramePr>
        <p:xfrm>
          <a:off x="539478" y="496325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27E8656F-8BE1-4314-AB1E-A5C6EE495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022341"/>
              </p:ext>
            </p:extLst>
          </p:nvPr>
        </p:nvGraphicFramePr>
        <p:xfrm>
          <a:off x="566944" y="3572679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9925869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sellaDiTesto 15"/>
          <p:cNvSpPr txBox="1"/>
          <p:nvPr/>
        </p:nvSpPr>
        <p:spPr>
          <a:xfrm>
            <a:off x="1120371" y="2398590"/>
            <a:ext cx="6997384" cy="403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OPTIONS</a:t>
            </a:r>
            <a:r>
              <a:rPr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it-IT" sz="20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20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ctr">
              <a:buSzPct val="100000"/>
              <a:buAutoNum type="arabicParenR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NOTHING!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 the name of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documents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language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algn="ctr">
              <a:buSzPct val="100000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b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host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organisation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can follow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same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online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the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English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version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the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Career Service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preferable, faster - approximately 10 working days - and not subject to negotiation</a:t>
            </a:r>
            <a:endParaRPr lang="it-IT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ctr">
              <a:buSzPct val="100000"/>
              <a:buAutoNum type="arabicParenR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b="1" dirty="0">
              <a:solidFill>
                <a:schemeClr val="tx1"/>
              </a:solidFill>
            </a:endParaRPr>
          </a:p>
          <a:p>
            <a:pPr algn="ctr">
              <a:buSzPct val="100000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host organization has to:</a:t>
            </a:r>
          </a:p>
          <a:p>
            <a:pPr algn="ctr">
              <a:buSzPct val="100000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	register (if not already)</a:t>
            </a:r>
          </a:p>
          <a:p>
            <a:pPr algn="ctr">
              <a:buSzPct val="100000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	request and send back signed via email an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Internship Agreement</a:t>
            </a:r>
          </a:p>
          <a:p>
            <a:pPr algn="ctr">
              <a:buSzPct val="100000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•	fill out and send back signed via e-mail an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Internship Document</a:t>
            </a:r>
          </a:p>
        </p:txBody>
      </p:sp>
      <p:sp>
        <p:nvSpPr>
          <p:cNvPr id="9" name="CasellaDiTesto 10">
            <a:extLst>
              <a:ext uri="{FF2B5EF4-FFF2-40B4-BE49-F238E27FC236}">
                <a16:creationId xmlns:a16="http://schemas.microsoft.com/office/drawing/2014/main" id="{EF1600E0-E67F-4B90-B593-190090577E8E}"/>
              </a:ext>
            </a:extLst>
          </p:cNvPr>
          <p:cNvSpPr txBox="1"/>
          <p:nvPr/>
        </p:nvSpPr>
        <p:spPr>
          <a:xfrm>
            <a:off x="649784" y="1088008"/>
            <a:ext cx="7938558" cy="112943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CHANGES IN CASE OF INTERNSHIP ABROAD</a:t>
            </a:r>
            <a:r>
              <a:rPr dirty="0"/>
              <a:t>?</a:t>
            </a:r>
            <a:r>
              <a:rPr lang="it-IT" dirty="0"/>
              <a:t> </a:t>
            </a:r>
            <a:endParaRPr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F6AA741-F490-4242-B038-AAF87AF4E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794" t="63034" r="17239"/>
          <a:stretch/>
        </p:blipFill>
        <p:spPr>
          <a:xfrm rot="19528517">
            <a:off x="220380" y="5024600"/>
            <a:ext cx="1342782" cy="4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6677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sellaDiTesto 15"/>
          <p:cNvSpPr txBox="1"/>
          <p:nvPr/>
        </p:nvSpPr>
        <p:spPr>
          <a:xfrm>
            <a:off x="821933" y="952267"/>
            <a:ext cx="769142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</a:endParaRPr>
          </a:p>
          <a:p>
            <a:pPr marL="457200" indent="-457200" algn="just">
              <a:buSzPct val="100000"/>
              <a:buAutoNum type="arabicParenR" startAt="2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host organization can ask you to sign a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tripartite internship contract based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(between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host organization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PoliMi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on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local legislation </a:t>
            </a:r>
            <a:r>
              <a:rPr lang="en-US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place of or in addition to </a:t>
            </a:r>
            <a:r>
              <a:rPr lang="en-US" i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PoliMi</a:t>
            </a:r>
            <a:r>
              <a:rPr lang="en-US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standard documents.</a:t>
            </a:r>
            <a:endParaRPr i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A73480A-5670-406A-90CC-A259D7D29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2764" y="1726058"/>
            <a:ext cx="874140" cy="78781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839A1C-A81C-488C-94E3-CC61280EA3AA}"/>
              </a:ext>
            </a:extLst>
          </p:cNvPr>
          <p:cNvSpPr txBox="1"/>
          <p:nvPr/>
        </p:nvSpPr>
        <p:spPr>
          <a:xfrm>
            <a:off x="619834" y="2718213"/>
            <a:ext cx="7532648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internship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30/45 days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countersigning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Career Service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respects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University policy and the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points of the University,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concerning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3E3E35B0-02DA-4E40-9888-4E66073D6072}"/>
              </a:ext>
            </a:extLst>
          </p:cNvPr>
          <p:cNvSpPr/>
          <p:nvPr/>
        </p:nvSpPr>
        <p:spPr>
          <a:xfrm rot="1642220">
            <a:off x="3864185" y="2175217"/>
            <a:ext cx="506784" cy="575144"/>
          </a:xfrm>
          <a:prstGeom prst="downArrow">
            <a:avLst/>
          </a:prstGeom>
          <a:noFill/>
          <a:ln w="381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  <p:sp>
        <p:nvSpPr>
          <p:cNvPr id="14" name="Callout: linea 13">
            <a:extLst>
              <a:ext uri="{FF2B5EF4-FFF2-40B4-BE49-F238E27FC236}">
                <a16:creationId xmlns:a16="http://schemas.microsoft.com/office/drawing/2014/main" id="{F6BF172E-FBFC-4476-A4F6-66271764EAD0}"/>
              </a:ext>
            </a:extLst>
          </p:cNvPr>
          <p:cNvSpPr/>
          <p:nvPr/>
        </p:nvSpPr>
        <p:spPr>
          <a:xfrm>
            <a:off x="5591341" y="4566907"/>
            <a:ext cx="3200399" cy="1200327"/>
          </a:xfrm>
          <a:prstGeom prst="borderCallout1">
            <a:avLst>
              <a:gd name="adj1" fmla="val 18750"/>
              <a:gd name="adj2" fmla="val -8333"/>
              <a:gd name="adj3" fmla="val -17103"/>
              <a:gd name="adj4" fmla="val -32114"/>
            </a:avLst>
          </a:prstGeom>
          <a:noFill/>
          <a:ln w="38100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Career Service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guarantee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it-IT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agreement in case of </a:t>
            </a:r>
            <a:r>
              <a:rPr lang="it-IT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negotiate</a:t>
            </a:r>
            <a:r>
              <a:rPr lang="it-I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text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35C289D-A84D-409A-B22C-FB13AEBE020C}"/>
              </a:ext>
            </a:extLst>
          </p:cNvPr>
          <p:cNvSpPr txBox="1"/>
          <p:nvPr/>
        </p:nvSpPr>
        <p:spPr>
          <a:xfrm>
            <a:off x="597953" y="4637820"/>
            <a:ext cx="4219740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THEREFORE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communicate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host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organisation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cannot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start the internship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immediately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book travel tickets and/or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stipulate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rent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agreements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until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signature of the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parties</a:t>
            </a: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6202717C-EDEC-4451-A222-F7CF12004849}"/>
              </a:ext>
            </a:extLst>
          </p:cNvPr>
          <p:cNvSpPr/>
          <p:nvPr/>
        </p:nvSpPr>
        <p:spPr>
          <a:xfrm rot="5400000">
            <a:off x="4974932" y="4979841"/>
            <a:ext cx="350939" cy="583227"/>
          </a:xfrm>
          <a:prstGeom prst="downArrow">
            <a:avLst/>
          </a:prstGeom>
          <a:noFill/>
          <a:ln w="25400" cap="flat">
            <a:solidFill>
              <a:srgbClr val="FFFF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353043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sellaDiTesto 15"/>
          <p:cNvSpPr txBox="1"/>
          <p:nvPr/>
        </p:nvSpPr>
        <p:spPr>
          <a:xfrm>
            <a:off x="1120371" y="2316213"/>
            <a:ext cx="6997384" cy="2277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SzPct val="100000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3)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host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organisation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can propose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you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bipartite internship contract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(between the intern and the host organization) according to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local regulations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>
              <a:buSzPct val="100000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case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Career Service must receive a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 of the contract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before the start of the internship to track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insurance coverage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2D15045-C0B9-435D-8453-A29D2B56C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5787" y="2468366"/>
            <a:ext cx="1005997" cy="96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821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Freccia a destra con strisce 10">
            <a:extLst>
              <a:ext uri="{FF2B5EF4-FFF2-40B4-BE49-F238E27FC236}">
                <a16:creationId xmlns:a16="http://schemas.microsoft.com/office/drawing/2014/main" id="{FF4B4830-B0F4-4F9B-AE9E-32C0B86BD88E}"/>
              </a:ext>
            </a:extLst>
          </p:cNvPr>
          <p:cNvGrpSpPr/>
          <p:nvPr/>
        </p:nvGrpSpPr>
        <p:grpSpPr>
          <a:xfrm>
            <a:off x="363073" y="1111168"/>
            <a:ext cx="8256690" cy="923116"/>
            <a:chOff x="-1" y="-1"/>
            <a:chExt cx="8172358" cy="1344903"/>
          </a:xfrm>
        </p:grpSpPr>
        <p:sp>
          <p:nvSpPr>
            <p:cNvPr id="9" name="Rettangolo">
              <a:extLst>
                <a:ext uri="{FF2B5EF4-FFF2-40B4-BE49-F238E27FC236}">
                  <a16:creationId xmlns:a16="http://schemas.microsoft.com/office/drawing/2014/main" id="{15488C97-FECB-4391-8650-78F05F049886}"/>
                </a:ext>
              </a:extLst>
            </p:cNvPr>
            <p:cNvSpPr/>
            <p:nvPr/>
          </p:nvSpPr>
          <p:spPr>
            <a:xfrm>
              <a:off x="-1" y="-1"/>
              <a:ext cx="8172358" cy="1344903"/>
            </a:xfrm>
            <a:prstGeom prst="rect">
              <a:avLst/>
            </a:prstGeom>
            <a:noFill/>
            <a:ln w="2857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" name="8 CONSIGLI PRATICI PER VIVERE AL MEGLIO L’ESPERIENZA DEL TIROCINIO">
              <a:extLst>
                <a:ext uri="{FF2B5EF4-FFF2-40B4-BE49-F238E27FC236}">
                  <a16:creationId xmlns:a16="http://schemas.microsoft.com/office/drawing/2014/main" id="{07F93AA0-DB35-4ABA-ADC3-E2B4E0555944}"/>
                </a:ext>
              </a:extLst>
            </p:cNvPr>
            <p:cNvSpPr txBox="1"/>
            <p:nvPr/>
          </p:nvSpPr>
          <p:spPr>
            <a:xfrm>
              <a:off x="60007" y="195399"/>
              <a:ext cx="8052342" cy="954104"/>
            </a:xfrm>
            <a:prstGeom prst="rect">
              <a:avLst/>
            </a:prstGeom>
            <a:gradFill rotWithShape="0">
              <a:gsLst>
                <a:gs pos="0">
                  <a:srgbClr val="A7A7A7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29999"/>
                  </a:srgbClr>
                </a:gs>
                <a:gs pos="100000">
                  <a:srgbClr val="A7A7A7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3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dirty="0"/>
                <a:t>For the </a:t>
              </a:r>
              <a:r>
                <a:rPr lang="it-IT" dirty="0" err="1"/>
                <a:t>intern</a:t>
              </a:r>
              <a:endParaRPr dirty="0"/>
            </a:p>
          </p:txBody>
        </p:sp>
      </p:grp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FE29CB24-E8E3-44F8-8BCA-BC30F3C6A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952075"/>
              </p:ext>
            </p:extLst>
          </p:nvPr>
        </p:nvGraphicFramePr>
        <p:xfrm>
          <a:off x="1072832" y="2136274"/>
          <a:ext cx="7092462" cy="451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1928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ttangolo"/>
          <p:cNvSpPr/>
          <p:nvPr/>
        </p:nvSpPr>
        <p:spPr>
          <a:xfrm>
            <a:off x="725709" y="1480928"/>
            <a:ext cx="7692582" cy="1221445"/>
          </a:xfrm>
          <a:prstGeom prst="rect">
            <a:avLst/>
          </a:prstGeom>
          <a:noFill/>
          <a:ln w="28575" cap="flat">
            <a:noFill/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88450DF-A5F4-43A8-8636-4A0D683ECF82}"/>
              </a:ext>
            </a:extLst>
          </p:cNvPr>
          <p:cNvSpPr/>
          <p:nvPr/>
        </p:nvSpPr>
        <p:spPr>
          <a:xfrm>
            <a:off x="857019" y="1480928"/>
            <a:ext cx="7386933" cy="1221445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INTERNSHIP FOR YOU? Tell us in 3 words!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6B5522-9EEC-4A71-B115-0790D78122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t="7044" r="7748" b="8024"/>
          <a:stretch/>
        </p:blipFill>
        <p:spPr>
          <a:xfrm>
            <a:off x="3277777" y="3181088"/>
            <a:ext cx="2588445" cy="26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0709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sellaDiTesto 15"/>
          <p:cNvSpPr txBox="1"/>
          <p:nvPr/>
        </p:nvSpPr>
        <p:spPr>
          <a:xfrm>
            <a:off x="3878466" y="2578274"/>
            <a:ext cx="4123658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dirty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SzPct val="100000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Apply</a:t>
            </a:r>
            <a:r>
              <a:rPr lang="it-IT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the </a:t>
            </a: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Erasmus+ for </a:t>
            </a:r>
            <a:r>
              <a:rPr lang="it-IT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Traineeship</a:t>
            </a: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algn="ctr">
              <a:buSzPct val="100000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SzPct val="100000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new call for 2024/2025 </a:t>
            </a: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will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open in the </a:t>
            </a: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next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months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>
              <a:buSzPct val="100000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SzPct val="100000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 ready </a:t>
            </a: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around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mid</a:t>
            </a:r>
            <a:r>
              <a:rPr lang="it-IT" sz="20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-April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take part to the </a:t>
            </a: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preparation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events! </a:t>
            </a:r>
            <a:endParaRPr sz="2000" dirty="0">
              <a:solidFill>
                <a:schemeClr val="tx1"/>
              </a:solidFill>
            </a:endParaRPr>
          </a:p>
        </p:txBody>
      </p:sp>
      <p:grpSp>
        <p:nvGrpSpPr>
          <p:cNvPr id="7" name="Freccia a destra con strisce 10">
            <a:extLst>
              <a:ext uri="{FF2B5EF4-FFF2-40B4-BE49-F238E27FC236}">
                <a16:creationId xmlns:a16="http://schemas.microsoft.com/office/drawing/2014/main" id="{25817A01-4898-41A1-9BB8-D7A74EF29BCB}"/>
              </a:ext>
            </a:extLst>
          </p:cNvPr>
          <p:cNvGrpSpPr/>
          <p:nvPr/>
        </p:nvGrpSpPr>
        <p:grpSpPr>
          <a:xfrm>
            <a:off x="363073" y="1027623"/>
            <a:ext cx="8256690" cy="1057233"/>
            <a:chOff x="-1" y="-195398"/>
            <a:chExt cx="8172358" cy="1540300"/>
          </a:xfrm>
        </p:grpSpPr>
        <p:sp>
          <p:nvSpPr>
            <p:cNvPr id="9" name="Rettangolo">
              <a:extLst>
                <a:ext uri="{FF2B5EF4-FFF2-40B4-BE49-F238E27FC236}">
                  <a16:creationId xmlns:a16="http://schemas.microsoft.com/office/drawing/2014/main" id="{35F81C4A-E990-4725-BC90-6A4C35354626}"/>
                </a:ext>
              </a:extLst>
            </p:cNvPr>
            <p:cNvSpPr/>
            <p:nvPr/>
          </p:nvSpPr>
          <p:spPr>
            <a:xfrm>
              <a:off x="-1" y="-1"/>
              <a:ext cx="8172358" cy="1344903"/>
            </a:xfrm>
            <a:prstGeom prst="rect">
              <a:avLst/>
            </a:prstGeom>
            <a:noFill/>
            <a:ln w="2857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" name="8 CONSIGLI PRATICI PER VIVERE AL MEGLIO L’ESPERIENZA DEL TIROCINIO">
              <a:extLst>
                <a:ext uri="{FF2B5EF4-FFF2-40B4-BE49-F238E27FC236}">
                  <a16:creationId xmlns:a16="http://schemas.microsoft.com/office/drawing/2014/main" id="{AC110DD8-A067-42E3-9CCD-8B40769CCC94}"/>
                </a:ext>
              </a:extLst>
            </p:cNvPr>
            <p:cNvSpPr txBox="1"/>
            <p:nvPr/>
          </p:nvSpPr>
          <p:spPr>
            <a:xfrm>
              <a:off x="60007" y="-195398"/>
              <a:ext cx="8052342" cy="1344902"/>
            </a:xfrm>
            <a:prstGeom prst="rect">
              <a:avLst/>
            </a:prstGeom>
            <a:gradFill rotWithShape="0">
              <a:gsLst>
                <a:gs pos="0">
                  <a:srgbClr val="A7A7A7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29999"/>
                  </a:srgbClr>
                </a:gs>
                <a:gs pos="100000">
                  <a:srgbClr val="A7A7A7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3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dirty="0"/>
                <a:t>Would </a:t>
              </a:r>
              <a:r>
                <a:rPr lang="it-IT" dirty="0" err="1"/>
                <a:t>you</a:t>
              </a:r>
              <a:r>
                <a:rPr lang="it-IT" dirty="0"/>
                <a:t> like to do a </a:t>
              </a:r>
              <a:r>
                <a:rPr lang="it-IT" dirty="0" err="1"/>
                <a:t>financed</a:t>
              </a:r>
              <a:r>
                <a:rPr lang="it-IT" dirty="0"/>
                <a:t> internship?</a:t>
              </a:r>
              <a:endParaRPr dirty="0"/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FAD013A1-183B-4625-B3FE-43FE4D875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6" y="2245975"/>
            <a:ext cx="2333647" cy="41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4756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asellaDiTesto 8"/>
          <p:cNvSpPr txBox="1"/>
          <p:nvPr/>
        </p:nvSpPr>
        <p:spPr>
          <a:xfrm>
            <a:off x="801037" y="5522591"/>
            <a:ext cx="576997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Email address of reference for Mantova Campus: </a:t>
            </a:r>
            <a:r>
              <a:rPr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tirocini-mantova@polimi.it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Email address of reference for Piacenza Campus: </a:t>
            </a:r>
            <a:r>
              <a:rPr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tirocini-piacenza@polimi.it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Email address of reference for Lecco Campus: </a:t>
            </a:r>
            <a:r>
              <a:rPr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stage-lecco@polimi.it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C298CC8-50B7-42AA-8DE1-EC049FAEC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9" b="35839"/>
          <a:stretch/>
        </p:blipFill>
        <p:spPr>
          <a:xfrm>
            <a:off x="457200" y="1256722"/>
            <a:ext cx="8209573" cy="36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5169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sellaDiTesto 15"/>
          <p:cNvSpPr txBox="1"/>
          <p:nvPr/>
        </p:nvSpPr>
        <p:spPr>
          <a:xfrm>
            <a:off x="1120371" y="2303488"/>
            <a:ext cx="6997384" cy="421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 </a:t>
            </a:r>
          </a:p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start an internship without the requested documents or before all administrative procedures are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fullfilled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are doing a non-regular activity according to employment laws</a:t>
            </a: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won’t be covered by the insurance</a:t>
            </a: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internship hours done wont’ be considered valid</a:t>
            </a: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internship cannot be back dated</a:t>
            </a: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ctr">
              <a:buSzPct val="100000"/>
              <a:buFont typeface="Wingdings" panose="05000000000000000000" pitchFamily="2" charset="2"/>
              <a:buChar char="q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won’t receive ECTS for the internship nor regularly activated</a:t>
            </a:r>
          </a:p>
        </p:txBody>
      </p:sp>
      <p:sp>
        <p:nvSpPr>
          <p:cNvPr id="9" name="CasellaDiTesto 10">
            <a:extLst>
              <a:ext uri="{FF2B5EF4-FFF2-40B4-BE49-F238E27FC236}">
                <a16:creationId xmlns:a16="http://schemas.microsoft.com/office/drawing/2014/main" id="{669369AF-54F1-4602-9276-D27EB64A1AF6}"/>
              </a:ext>
            </a:extLst>
          </p:cNvPr>
          <p:cNvSpPr txBox="1"/>
          <p:nvPr/>
        </p:nvSpPr>
        <p:spPr>
          <a:xfrm>
            <a:off x="610019" y="1256698"/>
            <a:ext cx="7938558" cy="112943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WARNING!</a:t>
            </a:r>
          </a:p>
        </p:txBody>
      </p:sp>
    </p:spTree>
    <p:extLst>
      <p:ext uri="{BB962C8B-B14F-4D97-AF65-F5344CB8AC3E}">
        <p14:creationId xmlns:p14="http://schemas.microsoft.com/office/powerpoint/2010/main" val="76824906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asellaDiTesto 6"/>
          <p:cNvSpPr txBox="1"/>
          <p:nvPr/>
        </p:nvSpPr>
        <p:spPr>
          <a:xfrm>
            <a:off x="798486" y="5477367"/>
            <a:ext cx="5342710" cy="677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Email address of reference for Mantova Campus: </a:t>
            </a:r>
            <a:r>
              <a:rPr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tirocini-mantova@polimi.it</a:t>
            </a:r>
            <a:r>
              <a:rPr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Email address of reference for Piacenza Campus: </a:t>
            </a:r>
            <a:r>
              <a:rPr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tirocini-piacenza@polimi.it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Email address of reference for Lecco Campus: </a:t>
            </a:r>
            <a:r>
              <a:rPr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stage-lecco@polimi.it</a:t>
            </a:r>
            <a:r>
              <a:rPr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0FF40C2-9A1D-47C9-9558-3C2BAA82B3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447"/>
          <a:stretch/>
        </p:blipFill>
        <p:spPr>
          <a:xfrm>
            <a:off x="605927" y="1042081"/>
            <a:ext cx="7932145" cy="38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4051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1E73D38D-9180-4F2D-9A3E-06DF9F209658}"/>
              </a:ext>
            </a:extLst>
          </p:cNvPr>
          <p:cNvSpPr/>
          <p:nvPr/>
        </p:nvSpPr>
        <p:spPr>
          <a:xfrm>
            <a:off x="509253" y="1291519"/>
            <a:ext cx="7433268" cy="573184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E588EA2-E6B0-4E4B-AA9A-663BEA1D3376}"/>
              </a:ext>
            </a:extLst>
          </p:cNvPr>
          <p:cNvGrpSpPr/>
          <p:nvPr/>
        </p:nvGrpSpPr>
        <p:grpSpPr>
          <a:xfrm>
            <a:off x="814583" y="979567"/>
            <a:ext cx="5883100" cy="802845"/>
            <a:chOff x="305330" y="143021"/>
            <a:chExt cx="4964723" cy="472320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0B849D5E-EEE2-42CC-B652-C691DE507306}"/>
                </a:ext>
              </a:extLst>
            </p:cNvPr>
            <p:cNvSpPr/>
            <p:nvPr/>
          </p:nvSpPr>
          <p:spPr>
            <a:xfrm>
              <a:off x="305330" y="143021"/>
              <a:ext cx="4964723" cy="4723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D5E126B-00A3-4F08-956F-626238FDDD72}"/>
                </a:ext>
              </a:extLst>
            </p:cNvPr>
            <p:cNvSpPr txBox="1"/>
            <p:nvPr/>
          </p:nvSpPr>
          <p:spPr>
            <a:xfrm>
              <a:off x="328387" y="166078"/>
              <a:ext cx="4918609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55" tIns="0" rIns="187655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experience comparable to internship</a:t>
              </a:r>
              <a:br>
                <a:rPr lang="en-US" sz="20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000" i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exception and only during the current academic career)</a:t>
              </a:r>
              <a:endParaRPr lang="it-IT" sz="2000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615808"/>
              </p:ext>
            </p:extLst>
          </p:nvPr>
        </p:nvGraphicFramePr>
        <p:xfrm>
          <a:off x="1212112" y="1979656"/>
          <a:ext cx="7028119" cy="467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104124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1E73D38D-9180-4F2D-9A3E-06DF9F209658}"/>
              </a:ext>
            </a:extLst>
          </p:cNvPr>
          <p:cNvSpPr/>
          <p:nvPr/>
        </p:nvSpPr>
        <p:spPr>
          <a:xfrm>
            <a:off x="509253" y="1291519"/>
            <a:ext cx="7433268" cy="573184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E588EA2-E6B0-4E4B-AA9A-663BEA1D3376}"/>
              </a:ext>
            </a:extLst>
          </p:cNvPr>
          <p:cNvGrpSpPr/>
          <p:nvPr/>
        </p:nvGrpSpPr>
        <p:grpSpPr>
          <a:xfrm>
            <a:off x="814583" y="1110969"/>
            <a:ext cx="5203287" cy="671443"/>
            <a:chOff x="305330" y="143021"/>
            <a:chExt cx="4964723" cy="472320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0B849D5E-EEE2-42CC-B652-C691DE507306}"/>
                </a:ext>
              </a:extLst>
            </p:cNvPr>
            <p:cNvSpPr/>
            <p:nvPr/>
          </p:nvSpPr>
          <p:spPr>
            <a:xfrm>
              <a:off x="305330" y="143021"/>
              <a:ext cx="4964723" cy="4723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D5E126B-00A3-4F08-956F-626238FDDD72}"/>
                </a:ext>
              </a:extLst>
            </p:cNvPr>
            <p:cNvSpPr txBox="1"/>
            <p:nvPr/>
          </p:nvSpPr>
          <p:spPr>
            <a:xfrm>
              <a:off x="328387" y="166078"/>
              <a:ext cx="4918609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55" tIns="0" rIns="187655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Changes to the internship </a:t>
              </a:r>
              <a:r>
                <a:rPr lang="it-IT" i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(to be </a:t>
              </a:r>
              <a:r>
                <a:rPr lang="it-IT" i="1" kern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communicated</a:t>
              </a:r>
              <a:r>
                <a:rPr lang="it-IT" i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i="1" kern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</a:t>
              </a:r>
              <a:r>
                <a:rPr lang="it-IT" i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i="1" kern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least</a:t>
              </a:r>
              <a:r>
                <a:rPr lang="it-IT" i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it-IT" i="1" kern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days</a:t>
              </a:r>
              <a:r>
                <a:rPr lang="it-IT" i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it-IT" i="1" kern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</a:t>
              </a:r>
              <a:r>
                <a:rPr lang="it-IT" i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392890"/>
              </p:ext>
            </p:extLst>
          </p:nvPr>
        </p:nvGraphicFramePr>
        <p:xfrm>
          <a:off x="1524000" y="2159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267545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1E73D38D-9180-4F2D-9A3E-06DF9F209658}"/>
              </a:ext>
            </a:extLst>
          </p:cNvPr>
          <p:cNvSpPr/>
          <p:nvPr/>
        </p:nvSpPr>
        <p:spPr>
          <a:xfrm>
            <a:off x="509253" y="1291519"/>
            <a:ext cx="7433268" cy="573184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9E588EA2-E6B0-4E4B-AA9A-663BEA1D3376}"/>
              </a:ext>
            </a:extLst>
          </p:cNvPr>
          <p:cNvGrpSpPr/>
          <p:nvPr/>
        </p:nvGrpSpPr>
        <p:grpSpPr>
          <a:xfrm>
            <a:off x="814583" y="1110969"/>
            <a:ext cx="5203287" cy="671443"/>
            <a:chOff x="305330" y="143021"/>
            <a:chExt cx="4964723" cy="472320"/>
          </a:xfrm>
        </p:grpSpPr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0B849D5E-EEE2-42CC-B652-C691DE507306}"/>
                </a:ext>
              </a:extLst>
            </p:cNvPr>
            <p:cNvSpPr/>
            <p:nvPr/>
          </p:nvSpPr>
          <p:spPr>
            <a:xfrm>
              <a:off x="305330" y="143021"/>
              <a:ext cx="4964723" cy="4723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D5E126B-00A3-4F08-956F-626238FDDD72}"/>
                </a:ext>
              </a:extLst>
            </p:cNvPr>
            <p:cNvSpPr txBox="1"/>
            <p:nvPr/>
          </p:nvSpPr>
          <p:spPr>
            <a:xfrm>
              <a:off x="328387" y="166078"/>
              <a:ext cx="4918609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655" tIns="0" rIns="187655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Recognition of the ECTS</a:t>
              </a:r>
            </a:p>
          </p:txBody>
        </p:sp>
      </p:grp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87721B3B-AB05-42EE-B0B3-DB436BC9D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064515"/>
              </p:ext>
            </p:extLst>
          </p:nvPr>
        </p:nvGraphicFramePr>
        <p:xfrm>
          <a:off x="1524000" y="2159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189890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ttangolo 15"/>
          <p:cNvSpPr txBox="1"/>
          <p:nvPr/>
        </p:nvSpPr>
        <p:spPr>
          <a:xfrm>
            <a:off x="3475835" y="1741911"/>
            <a:ext cx="4841671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Simply by filling out a final internship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survey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 You receive a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 by email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the internship’s last day!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for you and one for the company supervisor.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Pay attention to the question that asks you to fill out a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technical report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the activities done!</a:t>
            </a:r>
          </a:p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cannot fill out again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technical report and the survey, once done!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2" name="Rettangolo 16"/>
          <p:cNvSpPr txBox="1"/>
          <p:nvPr/>
        </p:nvSpPr>
        <p:spPr>
          <a:xfrm>
            <a:off x="3466843" y="5428967"/>
            <a:ext cx="545855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Only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you and the company supervisor fill out the survey, then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academic supervisor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notified and can check both surveys (especially the technical report) and evaluate the recognition of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14D5A01B-F01C-406E-840E-5858026D5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432258"/>
              </p:ext>
            </p:extLst>
          </p:nvPr>
        </p:nvGraphicFramePr>
        <p:xfrm>
          <a:off x="539478" y="496325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27E8656F-8BE1-4314-AB1E-A5C6EE495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014076"/>
              </p:ext>
            </p:extLst>
          </p:nvPr>
        </p:nvGraphicFramePr>
        <p:xfrm>
          <a:off x="566944" y="3572679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5801502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ttangolo 15"/>
          <p:cNvSpPr txBox="1"/>
          <p:nvPr/>
        </p:nvSpPr>
        <p:spPr>
          <a:xfrm>
            <a:off x="3390284" y="2858329"/>
            <a:ext cx="484167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Considering the time to fill out the survey and that of the evaluation from the academic supervisor, we advise you to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end the internship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least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week before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supposed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dead line given to close your study plan,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register for the graduation.</a:t>
            </a:r>
            <a:br>
              <a:rPr b="0" dirty="0">
                <a:solidFill>
                  <a:schemeClr val="tx1"/>
                </a:solidFill>
              </a:rPr>
            </a:br>
            <a:endParaRPr b="0" dirty="0">
              <a:solidFill>
                <a:schemeClr val="tx1"/>
              </a:solidFill>
            </a:endParaRP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14D5A01B-F01C-406E-840E-5858026D5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335829"/>
              </p:ext>
            </p:extLst>
          </p:nvPr>
        </p:nvGraphicFramePr>
        <p:xfrm>
          <a:off x="566944" y="1617535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27E8656F-8BE1-4314-AB1E-A5C6EE4959B8}"/>
              </a:ext>
            </a:extLst>
          </p:cNvPr>
          <p:cNvGraphicFramePr/>
          <p:nvPr/>
        </p:nvGraphicFramePr>
        <p:xfrm>
          <a:off x="566944" y="3572679"/>
          <a:ext cx="2332955" cy="37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0554486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6" name="Rettangolo"/>
          <p:cNvSpPr/>
          <p:nvPr/>
        </p:nvSpPr>
        <p:spPr>
          <a:xfrm>
            <a:off x="1043010" y="1255776"/>
            <a:ext cx="7057978" cy="93710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/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DOES WHAT?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08FD9C56-D1A3-4CFA-99CC-90BB04EAA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015080"/>
              </p:ext>
            </p:extLst>
          </p:nvPr>
        </p:nvGraphicFramePr>
        <p:xfrm>
          <a:off x="1043010" y="2456279"/>
          <a:ext cx="6173972" cy="424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8887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Freccia a destra con strisce 5"/>
          <p:cNvGrpSpPr/>
          <p:nvPr/>
        </p:nvGrpSpPr>
        <p:grpSpPr>
          <a:xfrm>
            <a:off x="661103" y="1430275"/>
            <a:ext cx="7821793" cy="1282150"/>
            <a:chOff x="-1" y="0"/>
            <a:chExt cx="7821792" cy="1282148"/>
          </a:xfrm>
        </p:grpSpPr>
        <p:sp>
          <p:nvSpPr>
            <p:cNvPr id="9" name="Rettangolo"/>
            <p:cNvSpPr/>
            <p:nvPr/>
          </p:nvSpPr>
          <p:spPr>
            <a:xfrm>
              <a:off x="-1" y="0"/>
              <a:ext cx="7821792" cy="1282148"/>
            </a:xfrm>
            <a:prstGeom prst="rect">
              <a:avLst/>
            </a:prstGeom>
            <a:noFill/>
            <a:ln w="28575" cap="flat">
              <a:noFill/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" name="CHE COS’È UN TIROCINIO PER CHI LO HA FATTO?"/>
            <p:cNvSpPr txBox="1"/>
            <p:nvPr/>
          </p:nvSpPr>
          <p:spPr>
            <a:xfrm>
              <a:off x="60007" y="111642"/>
              <a:ext cx="7701776" cy="1077214"/>
            </a:xfrm>
            <a:prstGeom prst="rect">
              <a:avLst/>
            </a:prstGeom>
            <a:gradFill rotWithShape="0">
              <a:gsLst>
                <a:gs pos="0">
                  <a:srgbClr val="A7A7A7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29999"/>
                  </a:srgbClr>
                </a:gs>
                <a:gs pos="100000">
                  <a:srgbClr val="A7A7A7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defRPr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WHAT IS AN INTERNSHIP FOR THOSE WHO DID IT?</a:t>
              </a:r>
            </a:p>
          </p:txBody>
        </p:sp>
      </p:grp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A0A5199F-0225-48C6-80FA-6703E1046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039950"/>
              </p:ext>
            </p:extLst>
          </p:nvPr>
        </p:nvGraphicFramePr>
        <p:xfrm>
          <a:off x="1228657" y="2789058"/>
          <a:ext cx="6780811" cy="385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575299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6" name="Rettangolo"/>
          <p:cNvSpPr/>
          <p:nvPr/>
        </p:nvSpPr>
        <p:spPr>
          <a:xfrm>
            <a:off x="1043010" y="1255776"/>
            <a:ext cx="7057978" cy="93710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/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endParaRPr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08FD9C56-D1A3-4CFA-99CC-90BB04EAA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446952"/>
              </p:ext>
            </p:extLst>
          </p:nvPr>
        </p:nvGraphicFramePr>
        <p:xfrm>
          <a:off x="1043010" y="2456279"/>
          <a:ext cx="6173972" cy="424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9F87F2A6-662D-4851-B343-C0F7245A697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5333" t="750" r="14623" b="1750"/>
          <a:stretch>
            <a:fillRect/>
          </a:stretch>
        </p:blipFill>
        <p:spPr>
          <a:xfrm>
            <a:off x="6703514" y="3356741"/>
            <a:ext cx="378538" cy="374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magine 12" descr="Immagine 9">
            <a:extLst>
              <a:ext uri="{FF2B5EF4-FFF2-40B4-BE49-F238E27FC236}">
                <a16:creationId xmlns:a16="http://schemas.microsoft.com/office/drawing/2014/main" id="{F78D06E6-04C7-4CF1-85B9-665CA6C0ADD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600" t="12143" r="10889" b="12143"/>
          <a:stretch>
            <a:fillRect/>
          </a:stretch>
        </p:blipFill>
        <p:spPr>
          <a:xfrm>
            <a:off x="6688535" y="3996042"/>
            <a:ext cx="378538" cy="368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7837" r="6549" b="7936"/>
          <a:stretch/>
        </p:blipFill>
        <p:spPr>
          <a:xfrm>
            <a:off x="5757567" y="3482947"/>
            <a:ext cx="781060" cy="75842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8BCA150-C863-4462-AE73-E2702B8EE5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1547" y="5637469"/>
            <a:ext cx="811784" cy="8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4523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894643" y="2233633"/>
            <a:ext cx="7886284" cy="363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42950" marR="0" indent="-28575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marR="0" indent="-2286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00200" marR="0" indent="-2286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57400" marR="0" indent="-22860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374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46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18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090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spcBef>
                <a:spcPts val="0"/>
              </a:spcBef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              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students of Piacenza Campus: </a:t>
            </a:r>
            <a:r>
              <a:rPr lang="en-US" sz="1800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tirocini-piacenza@polimi.it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"/>
            </a:endParaRPr>
          </a:p>
          <a:p>
            <a:pPr hangingPunct="1">
              <a:spcBef>
                <a:spcPts val="0"/>
              </a:spcBef>
              <a:defRPr sz="1600">
                <a:solidFill>
                  <a:srgbClr val="FFFFFF"/>
                </a:solidFill>
              </a:defRPr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>
              <a:spcBef>
                <a:spcPts val="0"/>
              </a:spcBef>
              <a:defRPr sz="1600">
                <a:solidFill>
                  <a:srgbClr val="FFFFFF"/>
                </a:solidFill>
              </a:defRPr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>
              <a:spcBef>
                <a:spcPts val="0"/>
              </a:spcBef>
              <a:defRPr sz="1600">
                <a:solidFill>
                  <a:srgbClr val="FFFFFF"/>
                </a:solidFill>
              </a:defRPr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>
              <a:spcBef>
                <a:spcPts val="0"/>
              </a:spcBef>
              <a:defRPr sz="1600">
                <a:solidFill>
                  <a:srgbClr val="FFFFFF"/>
                </a:solidFill>
              </a:defRPr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>
              <a:spcBef>
                <a:spcPts val="0"/>
              </a:spcBef>
              <a:defRPr sz="1600">
                <a:solidFill>
                  <a:srgbClr val="FFFFFF"/>
                </a:solidFill>
              </a:defRPr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students of Mantova Campus: </a:t>
            </a:r>
            <a:r>
              <a:rPr lang="en-US" sz="1800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tirocini-mantova@polimi.it</a:t>
            </a:r>
          </a:p>
          <a:p>
            <a:pPr hangingPunct="1">
              <a:spcBef>
                <a:spcPts val="0"/>
              </a:spcBef>
              <a:defRPr sz="1600">
                <a:solidFill>
                  <a:srgbClr val="FFFFFF"/>
                </a:solidFill>
              </a:defRPr>
            </a:pPr>
            <a:endParaRPr lang="en-US" sz="1600" u="sng" dirty="0">
              <a:solidFill>
                <a:schemeClr val="tx2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hangingPunct="1">
              <a:spcBef>
                <a:spcPts val="0"/>
              </a:spcBef>
              <a:defRPr sz="1600">
                <a:solidFill>
                  <a:srgbClr val="FFFFFF"/>
                </a:solidFill>
              </a:defRPr>
            </a:pPr>
            <a:endParaRPr lang="en-US" sz="1600" u="sng" dirty="0">
              <a:solidFill>
                <a:schemeClr val="tx2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hangingPunct="1">
              <a:spcBef>
                <a:spcPts val="0"/>
              </a:spcBef>
              <a:defRPr sz="1600">
                <a:solidFill>
                  <a:srgbClr val="FFFFFF"/>
                </a:solidFill>
              </a:defRPr>
            </a:pPr>
            <a:endParaRPr lang="en-US" sz="1600" u="sng" dirty="0">
              <a:solidFill>
                <a:schemeClr val="tx2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hangingPunct="1">
              <a:spcBef>
                <a:spcPts val="0"/>
              </a:spcBef>
              <a:defRPr sz="1600">
                <a:solidFill>
                  <a:srgbClr val="FFFFFF"/>
                </a:solidFill>
              </a:defRPr>
            </a:pPr>
            <a:endParaRPr lang="en-US" sz="1600" u="sng" dirty="0">
              <a:solidFill>
                <a:schemeClr val="tx2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hangingPunct="1">
              <a:spcBef>
                <a:spcPts val="0"/>
              </a:spcBef>
              <a:defRPr sz="16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students of Lecco Campus: </a:t>
            </a:r>
            <a:r>
              <a:rPr lang="en-US" sz="1800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stage-lecco@polimi.it</a:t>
            </a:r>
            <a:endParaRPr lang="en-US" sz="1600" u="sng" dirty="0">
              <a:solidFill>
                <a:schemeClr val="tx2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Immagine 12" descr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58" y="1613000"/>
            <a:ext cx="1463991" cy="146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magine 13" descr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5603" y="3024582"/>
            <a:ext cx="1404260" cy="1404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magine 14" descr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958" y="4167221"/>
            <a:ext cx="1463991" cy="14639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879689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tangolo">
            <a:extLst>
              <a:ext uri="{FF2B5EF4-FFF2-40B4-BE49-F238E27FC236}">
                <a16:creationId xmlns:a16="http://schemas.microsoft.com/office/drawing/2014/main" id="{FFC5CB09-A0AE-4CDE-877A-184E5BB3D2E7}"/>
              </a:ext>
            </a:extLst>
          </p:cNvPr>
          <p:cNvSpPr/>
          <p:nvPr/>
        </p:nvSpPr>
        <p:spPr>
          <a:xfrm>
            <a:off x="1151262" y="1586282"/>
            <a:ext cx="6962660" cy="1377256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/>
            <a:r>
              <a:rPr lang="en-US" sz="2400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like more info?</a:t>
            </a:r>
          </a:p>
          <a:p>
            <a:pPr lvl="0" algn="ctr"/>
            <a:r>
              <a:rPr lang="en-US" sz="2400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to MEET YOUR INTERNSHIP ADVISOR, from Tuesday to Friday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E567C9-4D33-4029-A67F-1C646B723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8" t="5845" r="6305" b="7413"/>
          <a:stretch/>
        </p:blipFill>
        <p:spPr>
          <a:xfrm>
            <a:off x="3156527" y="3305060"/>
            <a:ext cx="2830945" cy="2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6632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ttangolo">
            <a:extLst>
              <a:ext uri="{FF2B5EF4-FFF2-40B4-BE49-F238E27FC236}">
                <a16:creationId xmlns:a16="http://schemas.microsoft.com/office/drawing/2014/main" id="{FFC5CB09-A0AE-4CDE-877A-184E5BB3D2E7}"/>
              </a:ext>
            </a:extLst>
          </p:cNvPr>
          <p:cNvSpPr/>
          <p:nvPr/>
        </p:nvSpPr>
        <p:spPr>
          <a:xfrm>
            <a:off x="1151262" y="1299840"/>
            <a:ext cx="6962660" cy="1377256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CAREER DAY ARCHITETTURA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87E0F-EFB4-4852-AA40-03DDA7DD6336}"/>
              </a:ext>
            </a:extLst>
          </p:cNvPr>
          <p:cNvSpPr txBox="1"/>
          <p:nvPr/>
        </p:nvSpPr>
        <p:spPr>
          <a:xfrm>
            <a:off x="85468" y="3605611"/>
            <a:ext cx="2875229" cy="884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ts val="81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11 APRIL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74FDC827-55CD-4810-A1B1-C0AD69D7EA35}"/>
              </a:ext>
            </a:extLst>
          </p:cNvPr>
          <p:cNvSpPr/>
          <p:nvPr/>
        </p:nvSpPr>
        <p:spPr>
          <a:xfrm>
            <a:off x="6298359" y="3105299"/>
            <a:ext cx="2388441" cy="2711136"/>
          </a:xfrm>
          <a:custGeom>
            <a:avLst/>
            <a:gdLst/>
            <a:ahLst/>
            <a:cxnLst/>
            <a:rect l="l" t="t" r="r" b="b"/>
            <a:pathLst>
              <a:path w="4466540" h="4114800">
                <a:moveTo>
                  <a:pt x="0" y="0"/>
                </a:moveTo>
                <a:lnTo>
                  <a:pt x="4466540" y="0"/>
                </a:lnTo>
                <a:lnTo>
                  <a:pt x="4466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2492143-183D-479F-9AF9-09F89E71CF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33" t="7143" r="7006" b="8099"/>
          <a:stretch/>
        </p:blipFill>
        <p:spPr>
          <a:xfrm>
            <a:off x="2982731" y="3128789"/>
            <a:ext cx="2974589" cy="29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3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CHE COS’È DAVVERO UN TIROCINIO?"/>
          <p:cNvSpPr txBox="1"/>
          <p:nvPr/>
        </p:nvSpPr>
        <p:spPr>
          <a:xfrm>
            <a:off x="800848" y="1412466"/>
            <a:ext cx="7521037" cy="1077216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AN INTERNSHIP, REALLY?</a:t>
            </a:r>
          </a:p>
        </p:txBody>
      </p:sp>
      <p:sp>
        <p:nvSpPr>
          <p:cNvPr id="16" name="CasellaDiTesto 1"/>
          <p:cNvSpPr txBox="1"/>
          <p:nvPr/>
        </p:nvSpPr>
        <p:spPr>
          <a:xfrm>
            <a:off x="593528" y="2677416"/>
            <a:ext cx="8187399" cy="369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It’s an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on-the-job experience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outside the university context! 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allows you to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«put into practice» theoretical knowledge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acquired studying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is a practical training experience, always supported by a professional: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IT’S NOT A JOB CONTRACT!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allows you to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«try» doing a job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to understand if it is what you want to do in the future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allows you to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enrich your curriculum vitae before the graduation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making it unique from that of your fellow students</a:t>
            </a:r>
          </a:p>
        </p:txBody>
      </p:sp>
    </p:spTree>
    <p:extLst>
      <p:ext uri="{BB962C8B-B14F-4D97-AF65-F5344CB8AC3E}">
        <p14:creationId xmlns:p14="http://schemas.microsoft.com/office/powerpoint/2010/main" val="32063575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0504D">
                  <a:shade val="50000"/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C0504D">
                  <a:shade val="50000"/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7" name="COSA DEVI ASPETTARTI DALL’ENTE OSPITANTE?"/>
          <p:cNvSpPr txBox="1"/>
          <p:nvPr/>
        </p:nvSpPr>
        <p:spPr>
          <a:xfrm>
            <a:off x="646487" y="1454359"/>
            <a:ext cx="7851026" cy="1046438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TO EXPECT FROM THE HOST ORGANISATION?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1163999-5195-4F35-BB8A-07D953CF9ABE}"/>
              </a:ext>
            </a:extLst>
          </p:cNvPr>
          <p:cNvSpPr/>
          <p:nvPr/>
        </p:nvSpPr>
        <p:spPr>
          <a:xfrm>
            <a:off x="2441899" y="3240506"/>
            <a:ext cx="5911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 and support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sym typeface="Helvetica"/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Rules application</a:t>
            </a:r>
          </a:p>
        </p:txBody>
      </p:sp>
      <p:pic>
        <p:nvPicPr>
          <p:cNvPr id="23" name="Elemento grafico 22" descr="Pollice in alto">
            <a:extLst>
              <a:ext uri="{FF2B5EF4-FFF2-40B4-BE49-F238E27FC236}">
                <a16:creationId xmlns:a16="http://schemas.microsoft.com/office/drawing/2014/main" id="{9CA4CBA2-8B65-4750-9537-87BD22056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800" y="51204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195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</p:spPr>
      </p:pic>
      <p:sp>
        <p:nvSpPr>
          <p:cNvPr id="7" name="QUALI SONO LE REGOLE BASE DI OGNI TIROCINIO?"/>
          <p:cNvSpPr txBox="1"/>
          <p:nvPr/>
        </p:nvSpPr>
        <p:spPr>
          <a:xfrm>
            <a:off x="1088573" y="979567"/>
            <a:ext cx="6980937" cy="840403"/>
          </a:xfrm>
          <a:prstGeom prst="rect">
            <a:avLst/>
          </a:prstGeom>
          <a:gradFill rotWithShape="0">
            <a:gsLst>
              <a:gs pos="0">
                <a:srgbClr val="A7A7A7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A7A7A7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ARE THE BASIC RULES OF EVERY INTERNSHIP?</a:t>
            </a:r>
          </a:p>
        </p:txBody>
      </p:sp>
      <p:graphicFrame>
        <p:nvGraphicFramePr>
          <p:cNvPr id="8" name="Tabella 5"/>
          <p:cNvGraphicFramePr/>
          <p:nvPr>
            <p:extLst>
              <p:ext uri="{D42A27DB-BD31-4B8C-83A1-F6EECF244321}">
                <p14:modId xmlns:p14="http://schemas.microsoft.com/office/powerpoint/2010/main" val="2004747298"/>
              </p:ext>
            </p:extLst>
          </p:nvPr>
        </p:nvGraphicFramePr>
        <p:xfrm>
          <a:off x="457200" y="1960679"/>
          <a:ext cx="8104909" cy="4455059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126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5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501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</a:t>
                      </a:r>
                    </a:p>
                  </a:txBody>
                  <a:tcPr marL="41550" marR="41550" marT="41550" marB="41550" anchor="ctr" horzOverflow="overflow"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</a:t>
                      </a:r>
                    </a:p>
                  </a:txBody>
                  <a:tcPr marL="41550" marR="41550" marT="41550" marB="41550" anchor="ctr" horzOverflow="overflow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LENGHT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STARTING WHEN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BENEFIT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MANAGED BY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600">
                <a:tc rowSpan="2"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STUDENT</a:t>
                      </a:r>
                      <a:b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(Bachelor and Master, Specializing Masters, PhD)</a:t>
                      </a:r>
                    </a:p>
                  </a:txBody>
                  <a:tcPr marL="41550" marR="41550" marT="41550" marB="41550" anchor="ctr" horzOverflow="overflow"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Compulsory </a:t>
                      </a:r>
                    </a:p>
                    <a:p>
                      <a:pPr algn="ctr"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(gives you university credit – ECTS)</a:t>
                      </a:r>
                    </a:p>
                  </a:txBody>
                  <a:tcPr marL="41550" marR="41550" marT="41550" marB="41550" anchor="ctr" horzOverflow="overflow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Depends on your study plan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Depends on your study plan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Paid or unpaid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“SAT”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6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Non compulsory </a:t>
                      </a:r>
                    </a:p>
                    <a:p>
                      <a:pPr algn="ctr">
                        <a:def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(no university credit)</a:t>
                      </a:r>
                    </a:p>
                  </a:txBody>
                  <a:tcPr marL="41550" marR="41550" marT="41550" marB="41550" anchor="ctr" horzOverflow="overflow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1-12 months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Whenever you are ready/available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Paid or unpaid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CAREER SERVICE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905">
                <a:tc rowSpan="2"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GRADUATE</a:t>
                      </a:r>
                      <a:b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(Bachelor and Master, Specializing Masters, PhD)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1550" marR="41550" marT="41550" marB="41550" anchor="ctr" horzOverflow="overflow"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Extracurricular / Post graduate</a:t>
                      </a:r>
                    </a:p>
                  </a:txBody>
                  <a:tcPr marL="41550" marR="41550" marT="41550" marB="41550" anchor="ctr" horzOverflow="overflow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2-12 months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Whenever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Paid (Italy) or unpaid (Abroad)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CAREER SERVICE</a:t>
                      </a: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905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1550" marR="41550" marT="41550" marB="41550" anchor="ctr" horzOverflow="overflow">
                    <a:lnR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Professional</a:t>
                      </a: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571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900 hours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it-IT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Whenever</a:t>
                      </a:r>
                      <a:endParaRPr lang="it-IT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Paid</a:t>
                      </a:r>
                      <a:r>
                        <a:rPr lang="it-IT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(Italy) 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t-IT" sz="1400" b="0" i="0" u="none" strike="noStrike" cap="none" spc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BOARD OF ARCHITECTS</a:t>
                      </a:r>
                      <a:endParaRPr sz="1400" b="0" i="0" u="none" strike="noStrike" cap="none" spc="0" baseline="0" dirty="0">
                        <a:solidFill>
                          <a:schemeClr val="tx2">
                            <a:lumMod val="75000"/>
                          </a:schemeClr>
                        </a:solidFill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550" marR="41550" marT="41550" marB="4155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06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7316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Parentesi quadra chiusa 4"/>
          <p:cNvSpPr/>
          <p:nvPr/>
        </p:nvSpPr>
        <p:spPr>
          <a:xfrm>
            <a:off x="6660036" y="2074479"/>
            <a:ext cx="288236" cy="406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57"/>
                  <a:pt x="21600" y="128"/>
                </a:cubicBezTo>
                <a:lnTo>
                  <a:pt x="21600" y="21472"/>
                </a:lnTo>
                <a:cubicBezTo>
                  <a:pt x="21600" y="21543"/>
                  <a:pt x="11929" y="21600"/>
                  <a:pt x="0" y="21600"/>
                </a:cubicBezTo>
              </a:path>
            </a:pathLst>
          </a:custGeom>
          <a:ln w="38100">
            <a:solidFill>
              <a:schemeClr val="tx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27" name="Diagramma 2"/>
          <p:cNvGrpSpPr/>
          <p:nvPr/>
        </p:nvGrpSpPr>
        <p:grpSpPr>
          <a:xfrm>
            <a:off x="457200" y="2034192"/>
            <a:ext cx="6096003" cy="4064002"/>
            <a:chOff x="0" y="-1"/>
            <a:chExt cx="6096001" cy="4064001"/>
          </a:xfrm>
        </p:grpSpPr>
        <p:sp>
          <p:nvSpPr>
            <p:cNvPr id="28" name="Rettangolo"/>
            <p:cNvSpPr/>
            <p:nvPr/>
          </p:nvSpPr>
          <p:spPr>
            <a:xfrm>
              <a:off x="-1" y="316978"/>
              <a:ext cx="6096003" cy="579602"/>
            </a:xfrm>
            <a:prstGeom prst="rect">
              <a:avLst/>
            </a:prstGeom>
            <a:solidFill>
              <a:srgbClr val="E6B9B8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9" name="Raggruppa"/>
            <p:cNvGrpSpPr/>
            <p:nvPr/>
          </p:nvGrpSpPr>
          <p:grpSpPr>
            <a:xfrm>
              <a:off x="304800" y="-2"/>
              <a:ext cx="4267201" cy="694044"/>
              <a:chOff x="0" y="-1"/>
              <a:chExt cx="4267200" cy="694043"/>
            </a:xfrm>
          </p:grpSpPr>
          <p:sp>
            <p:nvSpPr>
              <p:cNvPr id="42" name="Rettangolo"/>
              <p:cNvSpPr/>
              <p:nvPr/>
            </p:nvSpPr>
            <p:spPr>
              <a:xfrm>
                <a:off x="0" y="-2"/>
                <a:ext cx="4267201" cy="694044"/>
              </a:xfrm>
              <a:prstGeom prst="rect">
                <a:avLst/>
              </a:prstGeom>
              <a:solidFill>
                <a:srgbClr val="AD4846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700"/>
                  </a:spcBef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" name="PC, programs and internet connection are the host organisation’s duty; it is partially an exception the smart working internship"/>
              <p:cNvSpPr txBox="1"/>
              <p:nvPr/>
            </p:nvSpPr>
            <p:spPr>
              <a:xfrm>
                <a:off x="161288" y="64866"/>
                <a:ext cx="3944623" cy="5643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500"/>
                  </a:spcBef>
                  <a:defRPr sz="14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PC, programs and internet connection are the host </a:t>
                </a:r>
                <a:r>
                  <a:rPr dirty="0" err="1"/>
                  <a:t>organisation’s</a:t>
                </a:r>
                <a:r>
                  <a:rPr dirty="0"/>
                  <a:t> duty</a:t>
                </a:r>
                <a:r>
                  <a:rPr b="0" dirty="0"/>
                  <a:t>; it is partially an exception the smart working internship</a:t>
                </a:r>
              </a:p>
            </p:txBody>
          </p:sp>
        </p:grpSp>
        <p:sp>
          <p:nvSpPr>
            <p:cNvPr id="30" name="Rettangolo"/>
            <p:cNvSpPr/>
            <p:nvPr/>
          </p:nvSpPr>
          <p:spPr>
            <a:xfrm>
              <a:off x="-1" y="1397839"/>
              <a:ext cx="6096003" cy="579601"/>
            </a:xfrm>
            <a:prstGeom prst="rect">
              <a:avLst/>
            </a:prstGeom>
            <a:solidFill>
              <a:srgbClr val="F2DCDB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1" name="Raggruppa"/>
            <p:cNvGrpSpPr/>
            <p:nvPr/>
          </p:nvGrpSpPr>
          <p:grpSpPr>
            <a:xfrm>
              <a:off x="304800" y="1058358"/>
              <a:ext cx="4267201" cy="678964"/>
              <a:chOff x="0" y="-1"/>
              <a:chExt cx="4267200" cy="678962"/>
            </a:xfrm>
          </p:grpSpPr>
          <p:sp>
            <p:nvSpPr>
              <p:cNvPr id="40" name="Rettangolo"/>
              <p:cNvSpPr/>
              <p:nvPr/>
            </p:nvSpPr>
            <p:spPr>
              <a:xfrm>
                <a:off x="0" y="-2"/>
                <a:ext cx="4267201" cy="678964"/>
              </a:xfrm>
              <a:prstGeom prst="rect">
                <a:avLst/>
              </a:prstGeom>
              <a:solidFill>
                <a:srgbClr val="BE6361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" name="Insurance coverage for accidents and civil liability, on the intern’s activity, are PoliMi’s duty"/>
              <p:cNvSpPr txBox="1"/>
              <p:nvPr/>
            </p:nvSpPr>
            <p:spPr>
              <a:xfrm>
                <a:off x="161288" y="22099"/>
                <a:ext cx="3944623" cy="6347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Insurance coverage for accidents and civil liability, on the intern’s activity, are </a:t>
                </a:r>
                <a:r>
                  <a:rPr b="1"/>
                  <a:t>PoliMi’s duty</a:t>
                </a:r>
              </a:p>
            </p:txBody>
          </p:sp>
        </p:grpSp>
        <p:sp>
          <p:nvSpPr>
            <p:cNvPr id="32" name="Rettangolo"/>
            <p:cNvSpPr/>
            <p:nvPr/>
          </p:nvSpPr>
          <p:spPr>
            <a:xfrm>
              <a:off x="-1" y="2441119"/>
              <a:ext cx="6096003" cy="579602"/>
            </a:xfrm>
            <a:prstGeom prst="rect">
              <a:avLst/>
            </a:prstGeom>
            <a:solidFill>
              <a:srgbClr val="E6B9B8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3" name="Raggruppa"/>
            <p:cNvGrpSpPr/>
            <p:nvPr/>
          </p:nvGrpSpPr>
          <p:grpSpPr>
            <a:xfrm>
              <a:off x="304800" y="2101637"/>
              <a:ext cx="4267201" cy="678964"/>
              <a:chOff x="0" y="-1"/>
              <a:chExt cx="4267200" cy="678962"/>
            </a:xfrm>
          </p:grpSpPr>
          <p:sp>
            <p:nvSpPr>
              <p:cNvPr id="38" name="Rettangolo"/>
              <p:cNvSpPr/>
              <p:nvPr/>
            </p:nvSpPr>
            <p:spPr>
              <a:xfrm>
                <a:off x="0" y="-2"/>
                <a:ext cx="4267201" cy="678964"/>
              </a:xfrm>
              <a:prstGeom prst="rect">
                <a:avLst/>
              </a:prstGeom>
              <a:solidFill>
                <a:srgbClr val="C98381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" name="Hours and days of attendance must be respected: no overtime, no activity during the night or in the weekend."/>
              <p:cNvSpPr txBox="1"/>
              <p:nvPr/>
            </p:nvSpPr>
            <p:spPr>
              <a:xfrm>
                <a:off x="161288" y="22099"/>
                <a:ext cx="3944623" cy="6347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Hours and days of attendance must be respected: </a:t>
                </a:r>
                <a:r>
                  <a:rPr b="1"/>
                  <a:t>no overtime, no activity during the night or in the weekend</a:t>
                </a:r>
                <a:r>
                  <a:t>.</a:t>
                </a:r>
              </a:p>
            </p:txBody>
          </p:sp>
        </p:grpSp>
        <p:sp>
          <p:nvSpPr>
            <p:cNvPr id="34" name="Rettangolo"/>
            <p:cNvSpPr/>
            <p:nvPr/>
          </p:nvSpPr>
          <p:spPr>
            <a:xfrm>
              <a:off x="-1" y="3484398"/>
              <a:ext cx="6096003" cy="579602"/>
            </a:xfrm>
            <a:prstGeom prst="rect">
              <a:avLst/>
            </a:prstGeom>
            <a:solidFill>
              <a:srgbClr val="E6B9B8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5" name="Raggruppa"/>
            <p:cNvGrpSpPr/>
            <p:nvPr/>
          </p:nvGrpSpPr>
          <p:grpSpPr>
            <a:xfrm>
              <a:off x="304800" y="3144918"/>
              <a:ext cx="4267201" cy="678964"/>
              <a:chOff x="0" y="-1"/>
              <a:chExt cx="4267200" cy="678962"/>
            </a:xfrm>
          </p:grpSpPr>
          <p:sp>
            <p:nvSpPr>
              <p:cNvPr id="36" name="Rettangolo"/>
              <p:cNvSpPr/>
              <p:nvPr/>
            </p:nvSpPr>
            <p:spPr>
              <a:xfrm>
                <a:off x="0" y="-2"/>
                <a:ext cx="4267201" cy="678964"/>
              </a:xfrm>
              <a:prstGeom prst="rect">
                <a:avLst/>
              </a:prstGeom>
              <a:solidFill>
                <a:srgbClr val="D5A2A1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" name="The host organisation must provide you each necessaary specialist training course."/>
              <p:cNvSpPr txBox="1"/>
              <p:nvPr/>
            </p:nvSpPr>
            <p:spPr>
              <a:xfrm>
                <a:off x="161288" y="22099"/>
                <a:ext cx="3944623" cy="6347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The host organisation must provide you each necessaary specialist training course.</a:t>
                </a:r>
              </a:p>
            </p:txBody>
          </p:sp>
        </p:grpSp>
      </p:grpSp>
      <p:grpSp>
        <p:nvGrpSpPr>
          <p:cNvPr id="44" name="CasellaDiTesto 5"/>
          <p:cNvGrpSpPr/>
          <p:nvPr/>
        </p:nvGrpSpPr>
        <p:grpSpPr>
          <a:xfrm>
            <a:off x="7149978" y="3604528"/>
            <a:ext cx="1789046" cy="923333"/>
            <a:chOff x="0" y="0"/>
            <a:chExt cx="1789044" cy="923332"/>
          </a:xfrm>
        </p:grpSpPr>
        <p:sp>
          <p:nvSpPr>
            <p:cNvPr id="45" name="Rettangolo"/>
            <p:cNvSpPr/>
            <p:nvPr/>
          </p:nvSpPr>
          <p:spPr>
            <a:xfrm>
              <a:off x="-1" y="0"/>
              <a:ext cx="1789045" cy="923333"/>
            </a:xfrm>
            <a:prstGeom prst="rect">
              <a:avLst/>
            </a:prstGeom>
            <a:solidFill>
              <a:srgbClr val="AD4846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" name="For the host organisation and PoliMi"/>
            <p:cNvSpPr txBox="1"/>
            <p:nvPr/>
          </p:nvSpPr>
          <p:spPr>
            <a:xfrm>
              <a:off x="161290" y="122088"/>
              <a:ext cx="1466464" cy="679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For the host </a:t>
              </a:r>
              <a:r>
                <a:rPr dirty="0" err="1"/>
                <a:t>organisation</a:t>
              </a:r>
              <a:r>
                <a:rPr dirty="0"/>
                <a:t> and </a:t>
              </a:r>
              <a:r>
                <a:rPr dirty="0" err="1"/>
                <a:t>PoliMi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25600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SP_AUIC_bianco.jpg" descr="SSP_AUIC_bian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Parentesi quadra chiusa 4"/>
          <p:cNvSpPr/>
          <p:nvPr/>
        </p:nvSpPr>
        <p:spPr>
          <a:xfrm>
            <a:off x="6788425" y="2193715"/>
            <a:ext cx="288236" cy="406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57"/>
                  <a:pt x="21600" y="128"/>
                </a:cubicBezTo>
                <a:lnTo>
                  <a:pt x="21600" y="21472"/>
                </a:lnTo>
                <a:cubicBezTo>
                  <a:pt x="21600" y="21543"/>
                  <a:pt x="11929" y="21600"/>
                  <a:pt x="0" y="21600"/>
                </a:cubicBezTo>
              </a:path>
            </a:pathLst>
          </a:custGeom>
          <a:ln w="38100">
            <a:solidFill>
              <a:schemeClr val="tx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34" name="Diagramma 2"/>
          <p:cNvGrpSpPr/>
          <p:nvPr/>
        </p:nvGrpSpPr>
        <p:grpSpPr>
          <a:xfrm>
            <a:off x="447404" y="2170907"/>
            <a:ext cx="6096003" cy="4048924"/>
            <a:chOff x="0" y="-1"/>
            <a:chExt cx="6096001" cy="4048923"/>
          </a:xfrm>
        </p:grpSpPr>
        <p:sp>
          <p:nvSpPr>
            <p:cNvPr id="35" name="Rettangolo"/>
            <p:cNvSpPr/>
            <p:nvPr/>
          </p:nvSpPr>
          <p:spPr>
            <a:xfrm>
              <a:off x="-1" y="301899"/>
              <a:ext cx="6096003" cy="579601"/>
            </a:xfrm>
            <a:prstGeom prst="rect">
              <a:avLst/>
            </a:prstGeom>
            <a:solidFill>
              <a:srgbClr val="CCC1D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Raggruppa"/>
            <p:cNvGrpSpPr/>
            <p:nvPr/>
          </p:nvGrpSpPr>
          <p:grpSpPr>
            <a:xfrm>
              <a:off x="304800" y="-2"/>
              <a:ext cx="4267201" cy="678964"/>
              <a:chOff x="0" y="-1"/>
              <a:chExt cx="4267200" cy="678963"/>
            </a:xfrm>
          </p:grpSpPr>
          <p:sp>
            <p:nvSpPr>
              <p:cNvPr id="49" name="Rettangolo"/>
              <p:cNvSpPr/>
              <p:nvPr/>
            </p:nvSpPr>
            <p:spPr>
              <a:xfrm>
                <a:off x="0" y="-2"/>
                <a:ext cx="4267201" cy="678965"/>
              </a:xfrm>
              <a:prstGeom prst="rect">
                <a:avLst/>
              </a:prstGeom>
              <a:solidFill>
                <a:srgbClr val="745A92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" name="Follow the instructions by the supervisor"/>
              <p:cNvSpPr txBox="1"/>
              <p:nvPr/>
            </p:nvSpPr>
            <p:spPr>
              <a:xfrm>
                <a:off x="161288" y="125301"/>
                <a:ext cx="3944623" cy="4283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Follow the instructions by the supervisor</a:t>
                </a:r>
              </a:p>
            </p:txBody>
          </p:sp>
        </p:grpSp>
        <p:sp>
          <p:nvSpPr>
            <p:cNvPr id="37" name="Rettangolo"/>
            <p:cNvSpPr/>
            <p:nvPr/>
          </p:nvSpPr>
          <p:spPr>
            <a:xfrm>
              <a:off x="-1" y="1382761"/>
              <a:ext cx="6096003" cy="579602"/>
            </a:xfrm>
            <a:prstGeom prst="rect">
              <a:avLst/>
            </a:prstGeom>
            <a:solidFill>
              <a:srgbClr val="CCC1D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8" name="Raggruppa"/>
            <p:cNvGrpSpPr/>
            <p:nvPr/>
          </p:nvGrpSpPr>
          <p:grpSpPr>
            <a:xfrm>
              <a:off x="304800" y="1043278"/>
              <a:ext cx="4267201" cy="678965"/>
              <a:chOff x="0" y="0"/>
              <a:chExt cx="4267200" cy="678963"/>
            </a:xfrm>
          </p:grpSpPr>
          <p:sp>
            <p:nvSpPr>
              <p:cNvPr id="47" name="Rettangolo"/>
              <p:cNvSpPr/>
              <p:nvPr/>
            </p:nvSpPr>
            <p:spPr>
              <a:xfrm>
                <a:off x="0" y="-1"/>
                <a:ext cx="4267201" cy="678964"/>
              </a:xfrm>
              <a:prstGeom prst="rect">
                <a:avLst/>
              </a:prstGeom>
              <a:solidFill>
                <a:srgbClr val="8872A5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8" name="Follow the host organisation’s internal rules and purposes"/>
              <p:cNvSpPr txBox="1"/>
              <p:nvPr/>
            </p:nvSpPr>
            <p:spPr>
              <a:xfrm>
                <a:off x="161288" y="125301"/>
                <a:ext cx="3944623" cy="4283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Follow the host organisation’s internal rules and purposes</a:t>
                </a:r>
              </a:p>
            </p:txBody>
          </p:sp>
        </p:grpSp>
        <p:sp>
          <p:nvSpPr>
            <p:cNvPr id="39" name="Rettangolo"/>
            <p:cNvSpPr/>
            <p:nvPr/>
          </p:nvSpPr>
          <p:spPr>
            <a:xfrm>
              <a:off x="-1" y="2426040"/>
              <a:ext cx="6096003" cy="579602"/>
            </a:xfrm>
            <a:prstGeom prst="rect">
              <a:avLst/>
            </a:prstGeom>
            <a:solidFill>
              <a:srgbClr val="CCC1D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0" name="Raggruppa"/>
            <p:cNvGrpSpPr/>
            <p:nvPr/>
          </p:nvGrpSpPr>
          <p:grpSpPr>
            <a:xfrm>
              <a:off x="304800" y="2086560"/>
              <a:ext cx="4267201" cy="678964"/>
              <a:chOff x="0" y="-1"/>
              <a:chExt cx="4267200" cy="678963"/>
            </a:xfrm>
          </p:grpSpPr>
          <p:sp>
            <p:nvSpPr>
              <p:cNvPr id="45" name="Rettangolo"/>
              <p:cNvSpPr/>
              <p:nvPr/>
            </p:nvSpPr>
            <p:spPr>
              <a:xfrm>
                <a:off x="0" y="-2"/>
                <a:ext cx="4267201" cy="678965"/>
              </a:xfrm>
              <a:prstGeom prst="rect">
                <a:avLst/>
              </a:prstGeom>
              <a:solidFill>
                <a:srgbClr val="9E8DB4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700"/>
                  </a:spcBef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" name="Attend according to the agreed schedule, notifying (if possible in advance) any abseces"/>
              <p:cNvSpPr txBox="1"/>
              <p:nvPr/>
            </p:nvSpPr>
            <p:spPr>
              <a:xfrm>
                <a:off x="161288" y="22099"/>
                <a:ext cx="3944623" cy="6347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Attend according to the agreed schedule</a:t>
                </a:r>
                <a:r>
                  <a:rPr b="0"/>
                  <a:t>, notifying (if possible in advance) any abseces</a:t>
                </a:r>
              </a:p>
            </p:txBody>
          </p:sp>
        </p:grpSp>
        <p:sp>
          <p:nvSpPr>
            <p:cNvPr id="41" name="Rettangolo"/>
            <p:cNvSpPr/>
            <p:nvPr/>
          </p:nvSpPr>
          <p:spPr>
            <a:xfrm>
              <a:off x="-1" y="3469320"/>
              <a:ext cx="6096003" cy="579602"/>
            </a:xfrm>
            <a:prstGeom prst="rect">
              <a:avLst/>
            </a:prstGeom>
            <a:solidFill>
              <a:srgbClr val="CCC1DA">
                <a:alpha val="9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2" name="Raggruppa"/>
            <p:cNvGrpSpPr/>
            <p:nvPr/>
          </p:nvGrpSpPr>
          <p:grpSpPr>
            <a:xfrm>
              <a:off x="304800" y="3129840"/>
              <a:ext cx="4267201" cy="678964"/>
              <a:chOff x="0" y="-1"/>
              <a:chExt cx="4267200" cy="678963"/>
            </a:xfrm>
          </p:grpSpPr>
          <p:sp>
            <p:nvSpPr>
              <p:cNvPr id="43" name="Rettangolo"/>
              <p:cNvSpPr/>
              <p:nvPr/>
            </p:nvSpPr>
            <p:spPr>
              <a:xfrm>
                <a:off x="0" y="-2"/>
                <a:ext cx="4267201" cy="678965"/>
              </a:xfrm>
              <a:prstGeom prst="rect">
                <a:avLst/>
              </a:prstGeom>
              <a:solidFill>
                <a:srgbClr val="B3A8C4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700"/>
                  </a:spcBef>
                  <a:defRPr sz="14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4" name="Pay attention to the obligation of secrecy, asking the supervisor if ok to the disclosure (eg. In the thesis/final evaluation)"/>
              <p:cNvSpPr txBox="1"/>
              <p:nvPr/>
            </p:nvSpPr>
            <p:spPr>
              <a:xfrm>
                <a:off x="161288" y="57326"/>
                <a:ext cx="3944623" cy="5643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Pay attention to the obligation of secrecy, asking the supervisor if ok to the disclosure (eg. In the thesis/final evaluation)</a:t>
                </a:r>
              </a:p>
            </p:txBody>
          </p:sp>
        </p:grpSp>
      </p:grpSp>
      <p:grpSp>
        <p:nvGrpSpPr>
          <p:cNvPr id="51" name="CasellaDiTesto 5"/>
          <p:cNvGrpSpPr/>
          <p:nvPr/>
        </p:nvGrpSpPr>
        <p:grpSpPr>
          <a:xfrm>
            <a:off x="7235686" y="3874024"/>
            <a:ext cx="1789045" cy="923331"/>
            <a:chOff x="0" y="0"/>
            <a:chExt cx="1789044" cy="923329"/>
          </a:xfrm>
        </p:grpSpPr>
        <p:sp>
          <p:nvSpPr>
            <p:cNvPr id="52" name="Rettangolo"/>
            <p:cNvSpPr/>
            <p:nvPr/>
          </p:nvSpPr>
          <p:spPr>
            <a:xfrm>
              <a:off x="-1" y="0"/>
              <a:ext cx="1789045" cy="923331"/>
            </a:xfrm>
            <a:prstGeom prst="rect">
              <a:avLst/>
            </a:prstGeom>
            <a:solidFill>
              <a:srgbClr val="745A92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" name="For the intern"/>
            <p:cNvSpPr txBox="1"/>
            <p:nvPr/>
          </p:nvSpPr>
          <p:spPr>
            <a:xfrm>
              <a:off x="161290" y="350688"/>
              <a:ext cx="1466464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For the intern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6981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OLI">
  <a:themeElements>
    <a:clrScheme name="POL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LI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P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OLI">
  <a:themeElements>
    <a:clrScheme name="POL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LI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P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POLI">
  <a:themeElements>
    <a:clrScheme name="POL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OLI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P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1934</Words>
  <Application>Microsoft Office PowerPoint</Application>
  <PresentationFormat>Presentazione su schermo (4:3)</PresentationFormat>
  <Paragraphs>295</Paragraphs>
  <Slides>43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43</vt:i4>
      </vt:variant>
    </vt:vector>
  </HeadingPairs>
  <TitlesOfParts>
    <vt:vector size="49" baseType="lpstr">
      <vt:lpstr>Arial</vt:lpstr>
      <vt:lpstr>Calibri Light</vt:lpstr>
      <vt:lpstr>Helvetica</vt:lpstr>
      <vt:lpstr>Wingdings</vt:lpstr>
      <vt:lpstr>POLI</vt:lpstr>
      <vt:lpstr>1_POLI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Ginevra Monti</dc:creator>
  <cp:lastModifiedBy>Ginevra Monti</cp:lastModifiedBy>
  <cp:revision>62</cp:revision>
  <dcterms:modified xsi:type="dcterms:W3CDTF">2024-03-01T15:55:51Z</dcterms:modified>
</cp:coreProperties>
</file>